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</p:sldMasterIdLst>
  <p:notesMasterIdLst>
    <p:notesMasterId r:id="rId22"/>
  </p:notesMasterIdLst>
  <p:sldIdLst>
    <p:sldId id="7328" r:id="rId3"/>
    <p:sldId id="7350" r:id="rId4"/>
    <p:sldId id="258" r:id="rId5"/>
    <p:sldId id="7322" r:id="rId6"/>
    <p:sldId id="7323" r:id="rId7"/>
    <p:sldId id="7326" r:id="rId8"/>
    <p:sldId id="7353" r:id="rId9"/>
    <p:sldId id="7351" r:id="rId10"/>
    <p:sldId id="7352" r:id="rId11"/>
    <p:sldId id="7357" r:id="rId12"/>
    <p:sldId id="274" r:id="rId13"/>
    <p:sldId id="7356" r:id="rId14"/>
    <p:sldId id="7348" r:id="rId15"/>
    <p:sldId id="7362" r:id="rId16"/>
    <p:sldId id="281" r:id="rId17"/>
    <p:sldId id="7349" r:id="rId18"/>
    <p:sldId id="7363" r:id="rId19"/>
    <p:sldId id="7364" r:id="rId20"/>
    <p:sldId id="7365" r:id="rId21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5181" autoAdjust="0"/>
  </p:normalViewPr>
  <p:slideViewPr>
    <p:cSldViewPr snapToGrid="0" snapToObjects="1">
      <p:cViewPr varScale="1">
        <p:scale>
          <a:sx n="105" d="100"/>
          <a:sy n="105" d="100"/>
        </p:scale>
        <p:origin x="7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52618\AppData\Local\Microsoft\Windows\INetCache\Content.Outlook\BSPAX3YB\Capacidad%20Actual_y_Firmes_202102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9L8EP\Downloads\PERFILES\GENER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981412639405198E-2"/>
          <c:y val="0.12467717302904821"/>
          <c:w val="0.79154350007774188"/>
          <c:h val="0.64623673770929435"/>
        </c:manualLayout>
      </c:layout>
      <c:areaChart>
        <c:grouping val="stacked"/>
        <c:varyColors val="0"/>
        <c:ser>
          <c:idx val="1"/>
          <c:order val="0"/>
          <c:tx>
            <c:strRef>
              <c:f>'GWh Bruta'!$B$17</c:f>
              <c:strCache>
                <c:ptCount val="1"/>
                <c:pt idx="0">
                  <c:v>CFE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/>
              </a:solidFill>
              <a:prstDash val="sysDot"/>
            </a:ln>
            <a:effectLst/>
          </c:spPr>
          <c:cat>
            <c:numRef>
              <c:f>'GWh Bruta'!$C$16:$AE$16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'GWh Bruta'!$C$17:$AE$17</c:f>
              <c:numCache>
                <c:formatCode>_-* #,##0_-;\-* #,##0_-;_-* "-"??_-;_-@_-</c:formatCode>
                <c:ptCount val="29"/>
                <c:pt idx="0">
                  <c:v>147981.52734434564</c:v>
                </c:pt>
                <c:pt idx="1">
                  <c:v>157233.94828825622</c:v>
                </c:pt>
                <c:pt idx="2">
                  <c:v>166583.80237504066</c:v>
                </c:pt>
                <c:pt idx="3">
                  <c:v>171541</c:v>
                </c:pt>
                <c:pt idx="4">
                  <c:v>185107.87398031977</c:v>
                </c:pt>
                <c:pt idx="5">
                  <c:v>185970.65679243789</c:v>
                </c:pt>
                <c:pt idx="6">
                  <c:v>172492.47484202214</c:v>
                </c:pt>
                <c:pt idx="7">
                  <c:v>164960.50150700868</c:v>
                </c:pt>
                <c:pt idx="8">
                  <c:v>153000.2448690061</c:v>
                </c:pt>
                <c:pt idx="9">
                  <c:v>163412.91833313307</c:v>
                </c:pt>
                <c:pt idx="10">
                  <c:v>157272.05983610565</c:v>
                </c:pt>
                <c:pt idx="11">
                  <c:v>153669.3633618103</c:v>
                </c:pt>
                <c:pt idx="12">
                  <c:v>154007.3188291504</c:v>
                </c:pt>
                <c:pt idx="13">
                  <c:v>151000.82435117479</c:v>
                </c:pt>
                <c:pt idx="14">
                  <c:v>157118.38375613478</c:v>
                </c:pt>
                <c:pt idx="15">
                  <c:v>167120.85000733106</c:v>
                </c:pt>
                <c:pt idx="16">
                  <c:v>173162.03316162145</c:v>
                </c:pt>
                <c:pt idx="17">
                  <c:v>167915.49861034105</c:v>
                </c:pt>
                <c:pt idx="18">
                  <c:v>168374.47252435173</c:v>
                </c:pt>
                <c:pt idx="19">
                  <c:v>168173.27282597742</c:v>
                </c:pt>
                <c:pt idx="20">
                  <c:v>171009.86336858483</c:v>
                </c:pt>
                <c:pt idx="21">
                  <c:v>167183.01785936728</c:v>
                </c:pt>
                <c:pt idx="22">
                  <c:v>171964.67600000001</c:v>
                </c:pt>
                <c:pt idx="23">
                  <c:v>150072</c:v>
                </c:pt>
                <c:pt idx="24">
                  <c:v>120874.70600000001</c:v>
                </c:pt>
                <c:pt idx="25">
                  <c:v>120643</c:v>
                </c:pt>
                <c:pt idx="26">
                  <c:v>127355</c:v>
                </c:pt>
                <c:pt idx="27">
                  <c:v>135223</c:v>
                </c:pt>
                <c:pt idx="28">
                  <c:v>193078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D8-4259-990D-5771EE302164}"/>
            </c:ext>
          </c:extLst>
        </c:ser>
        <c:ser>
          <c:idx val="6"/>
          <c:order val="1"/>
          <c:tx>
            <c:strRef>
              <c:f>'GWh Bruta'!$B$18</c:f>
              <c:strCache>
                <c:ptCount val="1"/>
                <c:pt idx="0">
                  <c:v>Adquisición CFE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val>
            <c:numRef>
              <c:f>'GWh Bruta'!$C$18:$AE$18</c:f>
              <c:numCache>
                <c:formatCode>General</c:formatCode>
                <c:ptCount val="29"/>
              </c:numCache>
            </c:numRef>
          </c:val>
          <c:extLst>
            <c:ext xmlns:c16="http://schemas.microsoft.com/office/drawing/2014/chart" uri="{C3380CC4-5D6E-409C-BE32-E72D297353CC}">
              <c16:uniqueId val="{00000001-DCD8-4259-990D-5771EE302164}"/>
            </c:ext>
          </c:extLst>
        </c:ser>
        <c:ser>
          <c:idx val="2"/>
          <c:order val="2"/>
          <c:tx>
            <c:strRef>
              <c:f>'GWh Bruta'!$B$19</c:f>
              <c:strCache>
                <c:ptCount val="1"/>
                <c:pt idx="0">
                  <c:v>Productor Independiente de Energía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c:spPr>
          <c:cat>
            <c:numRef>
              <c:f>'GWh Bruta'!$C$16:$AE$16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'GWh Bruta'!$C$19:$AE$19</c:f>
              <c:numCache>
                <c:formatCode>_-* #,##0_-;\-* #,##0_-;_-* "-"??_-;_-@_-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1284.6220983468188</c:v>
                </c:pt>
                <c:pt idx="5">
                  <c:v>4507.5291825595968</c:v>
                </c:pt>
                <c:pt idx="6">
                  <c:v>21652.929446639806</c:v>
                </c:pt>
                <c:pt idx="7">
                  <c:v>31314.563004911834</c:v>
                </c:pt>
                <c:pt idx="8">
                  <c:v>45808.961192608884</c:v>
                </c:pt>
                <c:pt idx="9">
                  <c:v>45107.925063311901</c:v>
                </c:pt>
                <c:pt idx="10">
                  <c:v>58379.271241796552</c:v>
                </c:pt>
                <c:pt idx="11">
                  <c:v>69650.041114789667</c:v>
                </c:pt>
                <c:pt idx="12">
                  <c:v>73105.658421549582</c:v>
                </c:pt>
                <c:pt idx="13">
                  <c:v>75038.637203338731</c:v>
                </c:pt>
                <c:pt idx="14">
                  <c:v>76519.672625239677</c:v>
                </c:pt>
                <c:pt idx="15">
                  <c:v>82274.397777250764</c:v>
                </c:pt>
                <c:pt idx="16">
                  <c:v>79897.821936953638</c:v>
                </c:pt>
                <c:pt idx="17">
                  <c:v>82574.04686500282</c:v>
                </c:pt>
                <c:pt idx="18">
                  <c:v>84470.329696538742</c:v>
                </c:pt>
                <c:pt idx="19">
                  <c:v>87576.101218247146</c:v>
                </c:pt>
                <c:pt idx="20">
                  <c:v>87189.859465153451</c:v>
                </c:pt>
                <c:pt idx="21">
                  <c:v>84843.318029035407</c:v>
                </c:pt>
                <c:pt idx="22">
                  <c:v>95500.678000000014</c:v>
                </c:pt>
                <c:pt idx="23">
                  <c:v>93589</c:v>
                </c:pt>
                <c:pt idx="24">
                  <c:v>97870.69</c:v>
                </c:pt>
                <c:pt idx="25">
                  <c:v>105370</c:v>
                </c:pt>
                <c:pt idx="26">
                  <c:v>99682</c:v>
                </c:pt>
                <c:pt idx="27">
                  <c:v>93807.147873835798</c:v>
                </c:pt>
                <c:pt idx="28">
                  <c:v>42475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D8-4259-990D-5771EE302164}"/>
            </c:ext>
          </c:extLst>
        </c:ser>
        <c:ser>
          <c:idx val="3"/>
          <c:order val="3"/>
          <c:tx>
            <c:strRef>
              <c:f>'GWh Bruta'!$B$20</c:f>
              <c:strCache>
                <c:ptCount val="1"/>
                <c:pt idx="0">
                  <c:v>Contrato Interconexión Legado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'GWh Bruta'!$C$16:$AE$16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'GWh Bruta'!$C$20:$AE$20</c:f>
              <c:numCache>
                <c:formatCode>_-* #,##0_-;\-* #,##0_-;_-* "-"??_-;_-@_-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755</c:v>
                </c:pt>
                <c:pt idx="5">
                  <c:v>859</c:v>
                </c:pt>
                <c:pt idx="6">
                  <c:v>1827</c:v>
                </c:pt>
                <c:pt idx="7">
                  <c:v>5174</c:v>
                </c:pt>
                <c:pt idx="8">
                  <c:v>9112</c:v>
                </c:pt>
                <c:pt idx="9">
                  <c:v>9212</c:v>
                </c:pt>
                <c:pt idx="10">
                  <c:v>9869</c:v>
                </c:pt>
                <c:pt idx="11">
                  <c:v>10693</c:v>
                </c:pt>
                <c:pt idx="12">
                  <c:v>11147.034454000001</c:v>
                </c:pt>
                <c:pt idx="13">
                  <c:v>11385.919808000001</c:v>
                </c:pt>
                <c:pt idx="14">
                  <c:v>13467.773580236668</c:v>
                </c:pt>
                <c:pt idx="15">
                  <c:v>13150.079517220651</c:v>
                </c:pt>
                <c:pt idx="16">
                  <c:v>14025.425960725643</c:v>
                </c:pt>
                <c:pt idx="17">
                  <c:v>18773.798782087801</c:v>
                </c:pt>
                <c:pt idx="18">
                  <c:v>22432.999107362783</c:v>
                </c:pt>
                <c:pt idx="19">
                  <c:v>27933.805357438701</c:v>
                </c:pt>
                <c:pt idx="20">
                  <c:v>35581.439871220544</c:v>
                </c:pt>
                <c:pt idx="21">
                  <c:v>47389.349755570038</c:v>
                </c:pt>
                <c:pt idx="22">
                  <c:v>38390.637999999999</c:v>
                </c:pt>
                <c:pt idx="23">
                  <c:v>41174</c:v>
                </c:pt>
                <c:pt idx="24">
                  <c:v>49464.88</c:v>
                </c:pt>
                <c:pt idx="25">
                  <c:v>51540</c:v>
                </c:pt>
                <c:pt idx="26">
                  <c:v>51661</c:v>
                </c:pt>
                <c:pt idx="27">
                  <c:v>50771.152610142177</c:v>
                </c:pt>
                <c:pt idx="28">
                  <c:v>50908.670916636707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D8-4259-990D-5771EE302164}"/>
            </c:ext>
          </c:extLst>
        </c:ser>
        <c:ser>
          <c:idx val="4"/>
          <c:order val="4"/>
          <c:tx>
            <c:strRef>
              <c:f>'GWh Bruta'!$B$21</c:f>
              <c:strCache>
                <c:ptCount val="1"/>
                <c:pt idx="0">
                  <c:v>Ley Industria Eléctrica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numRef>
              <c:f>'GWh Bruta'!$C$16:$AE$16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'GWh Bruta'!$C$21:$AE$21</c:f>
              <c:numCache>
                <c:formatCode>_-* #,##0_-;\-* #,##0_-;_-* "-"??_-;_-@_-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1006</c:v>
                </c:pt>
                <c:pt idx="20">
                  <c:v>1262</c:v>
                </c:pt>
                <c:pt idx="21">
                  <c:v>7905</c:v>
                </c:pt>
                <c:pt idx="22">
                  <c:v>11422</c:v>
                </c:pt>
                <c:pt idx="23">
                  <c:v>34348</c:v>
                </c:pt>
                <c:pt idx="24">
                  <c:v>42854.723999999987</c:v>
                </c:pt>
                <c:pt idx="25">
                  <c:v>47335</c:v>
                </c:pt>
                <c:pt idx="26">
                  <c:v>56664</c:v>
                </c:pt>
                <c:pt idx="27">
                  <c:v>67284</c:v>
                </c:pt>
                <c:pt idx="28">
                  <c:v>71332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D8-4259-990D-5771EE302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822448"/>
        <c:axId val="227819704"/>
      </c:areaChart>
      <c:lineChart>
        <c:grouping val="standard"/>
        <c:varyColors val="0"/>
        <c:ser>
          <c:idx val="0"/>
          <c:order val="5"/>
          <c:tx>
            <c:strRef>
              <c:f>'GWh Bruta'!$B$28</c:f>
              <c:strCache>
                <c:ptCount val="1"/>
                <c:pt idx="0">
                  <c:v>% Participación CFE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dLbls>
            <c:dLbl>
              <c:idx val="3"/>
              <c:layout>
                <c:manualLayout>
                  <c:x val="-1.5807878779312223E-2"/>
                  <c:y val="-6.2985145820528901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8B3E-4F5A-8F40-4B16BB7C863C}"/>
                </c:ext>
              </c:extLst>
            </c:dLbl>
            <c:dLbl>
              <c:idx val="6"/>
              <c:layout>
                <c:manualLayout>
                  <c:x val="-2.0834240321144358E-2"/>
                  <c:y val="-6.4381217264620857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8B3E-4F5A-8F40-4B16BB7C863C}"/>
                </c:ext>
              </c:extLst>
            </c:dLbl>
            <c:dLbl>
              <c:idx val="2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2-8B3E-4F5A-8F40-4B16BB7C863C}"/>
                </c:ext>
              </c:extLst>
            </c:dLbl>
            <c:dLbl>
              <c:idx val="28"/>
              <c:layout>
                <c:manualLayout>
                  <c:x val="-2.5348824439544788E-2"/>
                  <c:y val="-1.19679223717933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D8-4259-990D-5771EE30216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'GWh Bruta'!$C$16:$AE$16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'GWh Bruta'!$C$28:$AE$28</c:f>
              <c:numCache>
                <c:formatCode>0.0%</c:formatCode>
                <c:ptCount val="2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0.98910152611665469</c:v>
                </c:pt>
                <c:pt idx="5">
                  <c:v>0.97195250282785661</c:v>
                </c:pt>
                <c:pt idx="6">
                  <c:v>0.88018757267449488</c:v>
                </c:pt>
                <c:pt idx="7">
                  <c:v>0.81886953362966519</c:v>
                </c:pt>
                <c:pt idx="8">
                  <c:v>0.73585685542659995</c:v>
                </c:pt>
                <c:pt idx="9">
                  <c:v>0.75052029718636926</c:v>
                </c:pt>
                <c:pt idx="10">
                  <c:v>0.69737419719279614</c:v>
                </c:pt>
                <c:pt idx="11">
                  <c:v>0.6566718704741844</c:v>
                </c:pt>
                <c:pt idx="12">
                  <c:v>0.64638340998668053</c:v>
                </c:pt>
                <c:pt idx="13">
                  <c:v>0.63599276321944198</c:v>
                </c:pt>
                <c:pt idx="14">
                  <c:v>0.63583438634589773</c:v>
                </c:pt>
                <c:pt idx="15">
                  <c:v>0.63654094218641888</c:v>
                </c:pt>
                <c:pt idx="16">
                  <c:v>0.64833985787174253</c:v>
                </c:pt>
                <c:pt idx="17">
                  <c:v>0.62361068519524843</c:v>
                </c:pt>
                <c:pt idx="18">
                  <c:v>0.61165292556073081</c:v>
                </c:pt>
                <c:pt idx="19">
                  <c:v>0.59072590387674884</c:v>
                </c:pt>
                <c:pt idx="20">
                  <c:v>0.5796096469437374</c:v>
                </c:pt>
                <c:pt idx="21">
                  <c:v>0.54400183804433777</c:v>
                </c:pt>
                <c:pt idx="22">
                  <c:v>0.54200001366624884</c:v>
                </c:pt>
                <c:pt idx="23">
                  <c:v>0.47017541661053375</c:v>
                </c:pt>
                <c:pt idx="24">
                  <c:v>0.3885834343304454</c:v>
                </c:pt>
                <c:pt idx="25">
                  <c:v>0.37133725193843437</c:v>
                </c:pt>
                <c:pt idx="26">
                  <c:v>0.37975428580196396</c:v>
                </c:pt>
                <c:pt idx="27">
                  <c:v>0.38959587113439886</c:v>
                </c:pt>
                <c:pt idx="28">
                  <c:v>0.53963472537984059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CD8-4259-990D-5771EE302164}"/>
            </c:ext>
          </c:extLst>
        </c:ser>
        <c:ser>
          <c:idx val="5"/>
          <c:order val="6"/>
          <c:tx>
            <c:strRef>
              <c:f>'GWh Bruta'!$B$37</c:f>
              <c:strCache>
                <c:ptCount val="1"/>
                <c:pt idx="0">
                  <c:v>CFE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dPt>
            <c:idx val="0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DCD8-4259-990D-5771EE302164}"/>
              </c:ext>
            </c:extLst>
          </c:dPt>
          <c:dPt>
            <c:idx val="1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DCD8-4259-990D-5771EE302164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DCD8-4259-990D-5771EE302164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DCD8-4259-990D-5771EE302164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DCD8-4259-990D-5771EE302164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DCD8-4259-990D-5771EE302164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DCD8-4259-990D-5771EE302164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DCD8-4259-990D-5771EE302164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DCD8-4259-990D-5771EE302164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A-DCD8-4259-990D-5771EE302164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C-DCD8-4259-990D-5771EE302164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E-DCD8-4259-990D-5771EE302164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DCD8-4259-990D-5771EE302164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DCD8-4259-990D-5771EE302164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4-DCD8-4259-990D-5771EE302164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6-DCD8-4259-990D-5771EE302164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8-DCD8-4259-990D-5771EE302164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A-DCD8-4259-990D-5771EE302164}"/>
              </c:ext>
            </c:extLst>
          </c:dPt>
          <c:dPt>
            <c:idx val="18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C-DCD8-4259-990D-5771EE302164}"/>
              </c:ext>
            </c:extLst>
          </c:dPt>
          <c:dPt>
            <c:idx val="19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E-DCD8-4259-990D-5771EE302164}"/>
              </c:ext>
            </c:extLst>
          </c:dPt>
          <c:dPt>
            <c:idx val="20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0-DCD8-4259-990D-5771EE302164}"/>
              </c:ext>
            </c:extLst>
          </c:dPt>
          <c:dPt>
            <c:idx val="21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2-DCD8-4259-990D-5771EE302164}"/>
              </c:ext>
            </c:extLst>
          </c:dPt>
          <c:dPt>
            <c:idx val="22"/>
            <c:marker>
              <c:symbol val="none"/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4-DCD8-4259-990D-5771EE302164}"/>
              </c:ext>
            </c:extLst>
          </c:dPt>
          <c:dPt>
            <c:idx val="23"/>
            <c:marker>
              <c:symbol val="circle"/>
              <c:size val="5"/>
              <c:spPr>
                <a:solidFill>
                  <a:schemeClr val="accent6">
                    <a:lumMod val="50000"/>
                  </a:schemeClr>
                </a:solidFill>
                <a:ln w="9525">
                  <a:solidFill>
                    <a:schemeClr val="accent6">
                      <a:lumMod val="50000"/>
                    </a:schemeClr>
                  </a:solidFill>
                </a:ln>
                <a:effectLst/>
              </c:spPr>
            </c:marker>
            <c:bubble3D val="0"/>
            <c:spPr>
              <a:ln w="28575" cap="rnd">
                <a:noFill/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6-DCD8-4259-990D-5771EE302164}"/>
              </c:ext>
            </c:extLst>
          </c:dPt>
          <c:dLbls>
            <c:dLbl>
              <c:idx val="26"/>
              <c:layout>
                <c:manualLayout>
                  <c:x val="-1.7682502438265933E-2"/>
                  <c:y val="1.91999271569911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DCD8-4259-990D-5771EE3021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'GWh Bruta'!$C$37:$AE$37</c:f>
              <c:numCache>
                <c:formatCode>General</c:formatCode>
                <c:ptCount val="29"/>
                <c:pt idx="23" formatCode="0%">
                  <c:v>0.47017541661053375</c:v>
                </c:pt>
                <c:pt idx="24" formatCode="0%">
                  <c:v>0.3885834343304454</c:v>
                </c:pt>
                <c:pt idx="25" formatCode="0%">
                  <c:v>0.37133725193843437</c:v>
                </c:pt>
                <c:pt idx="26" formatCode="0%">
                  <c:v>0.36502337048632238</c:v>
                </c:pt>
                <c:pt idx="27" formatCode="0%">
                  <c:v>0.35</c:v>
                </c:pt>
                <c:pt idx="28" formatCode="0%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DCD8-4259-990D-5771EE302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812256"/>
        <c:axId val="227818920"/>
      </c:lineChart>
      <c:catAx>
        <c:axId val="22782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227819704"/>
        <c:crosses val="autoZero"/>
        <c:auto val="1"/>
        <c:lblAlgn val="ctr"/>
        <c:lblOffset val="100"/>
        <c:noMultiLvlLbl val="0"/>
      </c:catAx>
      <c:valAx>
        <c:axId val="2278197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sz="1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Generación en GWh</a:t>
                </a:r>
              </a:p>
            </c:rich>
          </c:tx>
          <c:layout>
            <c:manualLayout>
              <c:xMode val="edge"/>
              <c:yMode val="edge"/>
              <c:x val="4.1263695810532701E-3"/>
              <c:y val="0.270855653559306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227822448"/>
        <c:crosses val="autoZero"/>
        <c:crossBetween val="between"/>
        <c:majorUnit val="25000"/>
      </c:valAx>
      <c:valAx>
        <c:axId val="227818920"/>
        <c:scaling>
          <c:orientation val="minMax"/>
          <c:max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MX" sz="14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Generación</a:t>
                </a:r>
                <a:r>
                  <a:rPr lang="es-MX" sz="1400" baseline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CFE (%)</a:t>
                </a:r>
                <a:endParaRPr lang="es-MX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227812256"/>
        <c:crosses val="max"/>
        <c:crossBetween val="between"/>
      </c:valAx>
      <c:catAx>
        <c:axId val="227812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7818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150806786480856E-3"/>
          <c:y val="0.89246687205048669"/>
          <c:w val="0.99763302343323046"/>
          <c:h val="0.10753307626590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s-MX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4296341781273"/>
          <c:y val="7.6123495483116005E-2"/>
          <c:w val="0.86278702086771586"/>
          <c:h val="0.71177933070866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'Resumen (2)'!$L$7</c:f>
              <c:strCache>
                <c:ptCount val="1"/>
                <c:pt idx="0">
                  <c:v>CFE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A6-47D2-99C0-115197E357A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A6-47D2-99C0-115197E357A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A6-47D2-99C0-115197E357A0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A6-47D2-99C0-115197E357A0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DA6-47D2-99C0-115197E357A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47,548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CDE5-4BD7-B286-B73AEF31B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'Resumen (2)'!$M$7</c:f>
              <c:numCache>
                <c:formatCode>_-* #,##0_-;\-* #,##0_-;_-* "-"??_-;_-@_-</c:formatCode>
                <c:ptCount val="1"/>
                <c:pt idx="0">
                  <c:v>48166.921353712059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DA6-47D2-99C0-115197E357A0}"/>
            </c:ext>
          </c:extLst>
        </c:ser>
        <c:ser>
          <c:idx val="1"/>
          <c:order val="1"/>
          <c:tx>
            <c:strRef>
              <c:f>'Resumen (2)'!$L$8</c:f>
              <c:strCache>
                <c:ptCount val="1"/>
                <c:pt idx="0">
                  <c:v>Productores Independientes de Energía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'Resumen (2)'!$M$8</c:f>
              <c:numCache>
                <c:formatCode>_-* #,##0_-;\-* #,##0_-;_-* "-"??_-;_-@_-</c:formatCode>
                <c:ptCount val="1"/>
                <c:pt idx="0">
                  <c:v>16663.025999999998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DA6-47D2-99C0-115197E357A0}"/>
            </c:ext>
          </c:extLst>
        </c:ser>
        <c:ser>
          <c:idx val="2"/>
          <c:order val="2"/>
          <c:tx>
            <c:strRef>
              <c:f>'Resumen (2)'!$L$9</c:f>
              <c:strCache>
                <c:ptCount val="1"/>
                <c:pt idx="0">
                  <c:v>Autoabastecedores</c:v>
                </c:pt>
              </c:strCache>
            </c:strRef>
          </c:tx>
          <c:spPr>
            <a:solidFill>
              <a:schemeClr val="accent3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10,389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CDE5-4BD7-B286-B73AEF31B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'Resumen (2)'!$M$9</c:f>
              <c:numCache>
                <c:formatCode>_-* #,##0_-;\-* #,##0_-;_-* "-"??_-;_-@_-</c:formatCode>
                <c:ptCount val="1"/>
                <c:pt idx="0">
                  <c:v>13316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DA6-47D2-99C0-115197E357A0}"/>
            </c:ext>
          </c:extLst>
        </c:ser>
        <c:ser>
          <c:idx val="3"/>
          <c:order val="3"/>
          <c:tx>
            <c:strRef>
              <c:f>'Resumen (2)'!$L$10</c:f>
              <c:strCache>
                <c:ptCount val="1"/>
                <c:pt idx="0">
                  <c:v>Ley de la Industria Eléctrica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'Resumen (2)'!$M$10</c:f>
              <c:numCache>
                <c:formatCode>_-* #,##0_-;\-* #,##0_-;_-* "-"??_-;_-@_-</c:formatCode>
                <c:ptCount val="1"/>
                <c:pt idx="0">
                  <c:v>19295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DA6-47D2-99C0-115197E357A0}"/>
            </c:ext>
          </c:extLst>
        </c:ser>
        <c:ser>
          <c:idx val="4"/>
          <c:order val="4"/>
          <c:tx>
            <c:strRef>
              <c:f>'Resumen (2)'!$L$11</c:f>
              <c:strCache>
                <c:ptCount val="1"/>
                <c:pt idx="0">
                  <c:v>Subastas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1560895007339772E-3"/>
                  <c:y val="-5.25000000000000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6,953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DA6-47D2-99C0-115197E35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'Resumen (2)'!$M$11</c:f>
              <c:numCache>
                <c:formatCode>_-* #,##0_-;\-* #,##0_-;_-* "-"??_-;_-@_-</c:formatCode>
                <c:ptCount val="1"/>
                <c:pt idx="0">
                  <c:v>6894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DA6-47D2-99C0-115197E357A0}"/>
            </c:ext>
          </c:extLst>
        </c:ser>
        <c:ser>
          <c:idx val="5"/>
          <c:order val="5"/>
          <c:tx>
            <c:strRef>
              <c:f>'Resumen (2)'!$L$12</c:f>
              <c:strCache>
                <c:ptCount val="1"/>
                <c:pt idx="0">
                  <c:v>Permisos sin Contrato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156089500734093E-3"/>
                  <c:y val="-1.789212598425199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36,242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CDA6-47D2-99C0-115197E357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'Resumen (2)'!$M$12</c:f>
              <c:numCache>
                <c:formatCode>_-* #,##0_-;\-* #,##0_-;_-* "-"??_-;_-@_-</c:formatCode>
                <c:ptCount val="1"/>
                <c:pt idx="0">
                  <c:v>30074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DA6-47D2-99C0-115197E35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654836208"/>
        <c:axId val="1654820976"/>
      </c:barChart>
      <c:catAx>
        <c:axId val="16548362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54820976"/>
        <c:crosses val="autoZero"/>
        <c:auto val="1"/>
        <c:lblAlgn val="ctr"/>
        <c:lblOffset val="100"/>
        <c:noMultiLvlLbl val="0"/>
      </c:catAx>
      <c:valAx>
        <c:axId val="1654820976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5483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316701986182966E-2"/>
          <c:y val="0.85358806917261298"/>
          <c:w val="0.9656011378896967"/>
          <c:h val="0.13558756616371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mediMeM!$C$1</c:f>
              <c:strCache>
                <c:ptCount val="1"/>
                <c:pt idx="0">
                  <c:v>kWh R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rgbClr val="00B05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cat>
            <c:strRef>
              <c:f>mediMeM!$B$2:$B$2881</c:f>
              <c:strCache>
                <c:ptCount val="2880"/>
                <c:pt idx="0">
                  <c:v>2021-02-13 00:05:00</c:v>
                </c:pt>
                <c:pt idx="1">
                  <c:v>2021-02-13 00:10:00</c:v>
                </c:pt>
                <c:pt idx="2">
                  <c:v>2021-02-13 00:15:00</c:v>
                </c:pt>
                <c:pt idx="3">
                  <c:v>2021-02-13 00:20:00</c:v>
                </c:pt>
                <c:pt idx="4">
                  <c:v>2021-02-13 00:25:00</c:v>
                </c:pt>
                <c:pt idx="5">
                  <c:v>2021-02-13 00:30:00</c:v>
                </c:pt>
                <c:pt idx="6">
                  <c:v>2021-02-13 00:35:00</c:v>
                </c:pt>
                <c:pt idx="7">
                  <c:v>2021-02-13 00:40:00</c:v>
                </c:pt>
                <c:pt idx="8">
                  <c:v>2021-02-13 00:45:00</c:v>
                </c:pt>
                <c:pt idx="9">
                  <c:v>2021-02-13 00:50:00</c:v>
                </c:pt>
                <c:pt idx="10">
                  <c:v>2021-02-13 00:55:00</c:v>
                </c:pt>
                <c:pt idx="11">
                  <c:v>2021-02-13 01:00:00</c:v>
                </c:pt>
                <c:pt idx="12">
                  <c:v>2021-02-13 01:05:00</c:v>
                </c:pt>
                <c:pt idx="13">
                  <c:v>2021-02-13 01:10:00</c:v>
                </c:pt>
                <c:pt idx="14">
                  <c:v>2021-02-13 01:15:00</c:v>
                </c:pt>
                <c:pt idx="15">
                  <c:v>2021-02-13 01:20:00</c:v>
                </c:pt>
                <c:pt idx="16">
                  <c:v>2021-02-13 01:25:00</c:v>
                </c:pt>
                <c:pt idx="17">
                  <c:v>2021-02-13 01:30:00</c:v>
                </c:pt>
                <c:pt idx="18">
                  <c:v>2021-02-13 01:35:00</c:v>
                </c:pt>
                <c:pt idx="19">
                  <c:v>2021-02-13 01:40:00</c:v>
                </c:pt>
                <c:pt idx="20">
                  <c:v>2021-02-13 01:45:00</c:v>
                </c:pt>
                <c:pt idx="21">
                  <c:v>2021-02-13 01:50:00</c:v>
                </c:pt>
                <c:pt idx="22">
                  <c:v>2021-02-13 01:55:00</c:v>
                </c:pt>
                <c:pt idx="23">
                  <c:v>2021-02-13 02:00:00</c:v>
                </c:pt>
                <c:pt idx="24">
                  <c:v>2021-02-13 02:05:00</c:v>
                </c:pt>
                <c:pt idx="25">
                  <c:v>2021-02-13 02:10:00</c:v>
                </c:pt>
                <c:pt idx="26">
                  <c:v>2021-02-13 02:15:00</c:v>
                </c:pt>
                <c:pt idx="27">
                  <c:v>2021-02-13 02:20:00</c:v>
                </c:pt>
                <c:pt idx="28">
                  <c:v>2021-02-13 02:25:00</c:v>
                </c:pt>
                <c:pt idx="29">
                  <c:v>2021-02-13 02:30:00</c:v>
                </c:pt>
                <c:pt idx="30">
                  <c:v>2021-02-13 02:35:00</c:v>
                </c:pt>
                <c:pt idx="31">
                  <c:v>2021-02-13 02:40:00</c:v>
                </c:pt>
                <c:pt idx="32">
                  <c:v>2021-02-13 02:45:00</c:v>
                </c:pt>
                <c:pt idx="33">
                  <c:v>2021-02-13 02:50:00</c:v>
                </c:pt>
                <c:pt idx="34">
                  <c:v>2021-02-13 02:55:00</c:v>
                </c:pt>
                <c:pt idx="35">
                  <c:v>2021-02-13 03:00:00</c:v>
                </c:pt>
                <c:pt idx="36">
                  <c:v>2021-02-13 03:05:00</c:v>
                </c:pt>
                <c:pt idx="37">
                  <c:v>2021-02-13 03:10:00</c:v>
                </c:pt>
                <c:pt idx="38">
                  <c:v>2021-02-13 03:15:00</c:v>
                </c:pt>
                <c:pt idx="39">
                  <c:v>2021-02-13 03:20:00</c:v>
                </c:pt>
                <c:pt idx="40">
                  <c:v>2021-02-13 03:25:00</c:v>
                </c:pt>
                <c:pt idx="41">
                  <c:v>2021-02-13 03:30:00</c:v>
                </c:pt>
                <c:pt idx="42">
                  <c:v>2021-02-13 03:35:00</c:v>
                </c:pt>
                <c:pt idx="43">
                  <c:v>2021-02-13 03:40:00</c:v>
                </c:pt>
                <c:pt idx="44">
                  <c:v>2021-02-13 03:45:00</c:v>
                </c:pt>
                <c:pt idx="45">
                  <c:v>2021-02-13 03:50:00</c:v>
                </c:pt>
                <c:pt idx="46">
                  <c:v>2021-02-13 03:55:00</c:v>
                </c:pt>
                <c:pt idx="47">
                  <c:v>2021-02-13 04:00:00</c:v>
                </c:pt>
                <c:pt idx="48">
                  <c:v>2021-02-13 04:05:00</c:v>
                </c:pt>
                <c:pt idx="49">
                  <c:v>2021-02-13 04:10:00</c:v>
                </c:pt>
                <c:pt idx="50">
                  <c:v>2021-02-13 04:15:00</c:v>
                </c:pt>
                <c:pt idx="51">
                  <c:v>2021-02-13 04:20:00</c:v>
                </c:pt>
                <c:pt idx="52">
                  <c:v>2021-02-13 04:25:00</c:v>
                </c:pt>
                <c:pt idx="53">
                  <c:v>2021-02-13 04:30:00</c:v>
                </c:pt>
                <c:pt idx="54">
                  <c:v>2021-02-13 04:35:00</c:v>
                </c:pt>
                <c:pt idx="55">
                  <c:v>2021-02-13 04:40:00</c:v>
                </c:pt>
                <c:pt idx="56">
                  <c:v>2021-02-13 04:45:00</c:v>
                </c:pt>
                <c:pt idx="57">
                  <c:v>2021-02-13 04:50:00</c:v>
                </c:pt>
                <c:pt idx="58">
                  <c:v>2021-02-13 04:55:00</c:v>
                </c:pt>
                <c:pt idx="59">
                  <c:v>2021-02-13 05:00:00</c:v>
                </c:pt>
                <c:pt idx="60">
                  <c:v>2021-02-13 05:05:00</c:v>
                </c:pt>
                <c:pt idx="61">
                  <c:v>2021-02-13 05:10:00</c:v>
                </c:pt>
                <c:pt idx="62">
                  <c:v>2021-02-13 05:15:00</c:v>
                </c:pt>
                <c:pt idx="63">
                  <c:v>2021-02-13 05:20:00</c:v>
                </c:pt>
                <c:pt idx="64">
                  <c:v>2021-02-13 05:25:00</c:v>
                </c:pt>
                <c:pt idx="65">
                  <c:v>2021-02-13 05:30:00</c:v>
                </c:pt>
                <c:pt idx="66">
                  <c:v>2021-02-13 05:35:00</c:v>
                </c:pt>
                <c:pt idx="67">
                  <c:v>2021-02-13 05:40:00</c:v>
                </c:pt>
                <c:pt idx="68">
                  <c:v>2021-02-13 05:45:00</c:v>
                </c:pt>
                <c:pt idx="69">
                  <c:v>2021-02-13 05:50:00</c:v>
                </c:pt>
                <c:pt idx="70">
                  <c:v>2021-02-13 05:55:00</c:v>
                </c:pt>
                <c:pt idx="71">
                  <c:v>2021-02-13 06:00:00</c:v>
                </c:pt>
                <c:pt idx="72">
                  <c:v>2021-02-13 06:05:00</c:v>
                </c:pt>
                <c:pt idx="73">
                  <c:v>2021-02-13 06:10:00</c:v>
                </c:pt>
                <c:pt idx="74">
                  <c:v>2021-02-13 06:15:00</c:v>
                </c:pt>
                <c:pt idx="75">
                  <c:v>2021-02-13 06:20:00</c:v>
                </c:pt>
                <c:pt idx="76">
                  <c:v>2021-02-13 06:25:00</c:v>
                </c:pt>
                <c:pt idx="77">
                  <c:v>2021-02-13 06:30:00</c:v>
                </c:pt>
                <c:pt idx="78">
                  <c:v>2021-02-13 06:35:00</c:v>
                </c:pt>
                <c:pt idx="79">
                  <c:v>2021-02-13 06:40:00</c:v>
                </c:pt>
                <c:pt idx="80">
                  <c:v>2021-02-13 06:45:00</c:v>
                </c:pt>
                <c:pt idx="81">
                  <c:v>2021-02-13 06:50:00</c:v>
                </c:pt>
                <c:pt idx="82">
                  <c:v>2021-02-13 06:55:00</c:v>
                </c:pt>
                <c:pt idx="83">
                  <c:v>2021-02-13 07:00:00</c:v>
                </c:pt>
                <c:pt idx="84">
                  <c:v>2021-02-13 07:05:00</c:v>
                </c:pt>
                <c:pt idx="85">
                  <c:v>2021-02-13 07:10:00</c:v>
                </c:pt>
                <c:pt idx="86">
                  <c:v>2021-02-13 07:15:00</c:v>
                </c:pt>
                <c:pt idx="87">
                  <c:v>2021-02-13 07:20:00</c:v>
                </c:pt>
                <c:pt idx="88">
                  <c:v>2021-02-13 07:25:00</c:v>
                </c:pt>
                <c:pt idx="89">
                  <c:v>2021-02-13 07:30:00</c:v>
                </c:pt>
                <c:pt idx="90">
                  <c:v>2021-02-13 07:35:00</c:v>
                </c:pt>
                <c:pt idx="91">
                  <c:v>2021-02-13 07:40:00</c:v>
                </c:pt>
                <c:pt idx="92">
                  <c:v>2021-02-13 07:45:00</c:v>
                </c:pt>
                <c:pt idx="93">
                  <c:v>2021-02-13 07:50:00</c:v>
                </c:pt>
                <c:pt idx="94">
                  <c:v>2021-02-13 07:55:00</c:v>
                </c:pt>
                <c:pt idx="95">
                  <c:v>2021-02-13 08:00:00</c:v>
                </c:pt>
                <c:pt idx="96">
                  <c:v>2021-02-13 08:05:00</c:v>
                </c:pt>
                <c:pt idx="97">
                  <c:v>2021-02-13 08:10:00</c:v>
                </c:pt>
                <c:pt idx="98">
                  <c:v>2021-02-13 08:15:00</c:v>
                </c:pt>
                <c:pt idx="99">
                  <c:v>2021-02-13 08:20:00</c:v>
                </c:pt>
                <c:pt idx="100">
                  <c:v>2021-02-13 08:25:00</c:v>
                </c:pt>
                <c:pt idx="101">
                  <c:v>2021-02-13 08:30:00</c:v>
                </c:pt>
                <c:pt idx="102">
                  <c:v>2021-02-13 08:35:00</c:v>
                </c:pt>
                <c:pt idx="103">
                  <c:v>2021-02-13 08:40:00</c:v>
                </c:pt>
                <c:pt idx="104">
                  <c:v>2021-02-13 08:45:00</c:v>
                </c:pt>
                <c:pt idx="105">
                  <c:v>2021-02-13 08:50:00</c:v>
                </c:pt>
                <c:pt idx="106">
                  <c:v>2021-02-13 08:55:00</c:v>
                </c:pt>
                <c:pt idx="107">
                  <c:v>2021-02-13 09:00:00</c:v>
                </c:pt>
                <c:pt idx="108">
                  <c:v>2021-02-13 09:05:00</c:v>
                </c:pt>
                <c:pt idx="109">
                  <c:v>2021-02-13 09:10:00</c:v>
                </c:pt>
                <c:pt idx="110">
                  <c:v>2021-02-13 09:15:00</c:v>
                </c:pt>
                <c:pt idx="111">
                  <c:v>2021-02-13 09:20:00</c:v>
                </c:pt>
                <c:pt idx="112">
                  <c:v>2021-02-13 09:25:00</c:v>
                </c:pt>
                <c:pt idx="113">
                  <c:v>2021-02-13 09:30:00</c:v>
                </c:pt>
                <c:pt idx="114">
                  <c:v>2021-02-13 09:35:00</c:v>
                </c:pt>
                <c:pt idx="115">
                  <c:v>2021-02-13 09:40:00</c:v>
                </c:pt>
                <c:pt idx="116">
                  <c:v>2021-02-13 09:45:00</c:v>
                </c:pt>
                <c:pt idx="117">
                  <c:v>2021-02-13 09:50:00</c:v>
                </c:pt>
                <c:pt idx="118">
                  <c:v>2021-02-13 09:55:00</c:v>
                </c:pt>
                <c:pt idx="119">
                  <c:v>2021-02-13 10:00:00</c:v>
                </c:pt>
                <c:pt idx="120">
                  <c:v>2021-02-13 10:05:00</c:v>
                </c:pt>
                <c:pt idx="121">
                  <c:v>2021-02-13 10:10:00</c:v>
                </c:pt>
                <c:pt idx="122">
                  <c:v>2021-02-13 10:15:00</c:v>
                </c:pt>
                <c:pt idx="123">
                  <c:v>2021-02-13 10:20:00</c:v>
                </c:pt>
                <c:pt idx="124">
                  <c:v>2021-02-13 10:25:00</c:v>
                </c:pt>
                <c:pt idx="125">
                  <c:v>2021-02-13 10:30:00</c:v>
                </c:pt>
                <c:pt idx="126">
                  <c:v>2021-02-13 10:35:00</c:v>
                </c:pt>
                <c:pt idx="127">
                  <c:v>2021-02-13 10:40:00</c:v>
                </c:pt>
                <c:pt idx="128">
                  <c:v>2021-02-13 10:45:00</c:v>
                </c:pt>
                <c:pt idx="129">
                  <c:v>2021-02-13 10:50:00</c:v>
                </c:pt>
                <c:pt idx="130">
                  <c:v>2021-02-13 10:55:00</c:v>
                </c:pt>
                <c:pt idx="131">
                  <c:v>2021-02-13 11:00:00</c:v>
                </c:pt>
                <c:pt idx="132">
                  <c:v>2021-02-13 11:05:00</c:v>
                </c:pt>
                <c:pt idx="133">
                  <c:v>2021-02-13 11:10:00</c:v>
                </c:pt>
                <c:pt idx="134">
                  <c:v>2021-02-13 11:15:00</c:v>
                </c:pt>
                <c:pt idx="135">
                  <c:v>2021-02-13 11:20:00</c:v>
                </c:pt>
                <c:pt idx="136">
                  <c:v>2021-02-13 11:25:00</c:v>
                </c:pt>
                <c:pt idx="137">
                  <c:v>2021-02-13 11:30:00</c:v>
                </c:pt>
                <c:pt idx="138">
                  <c:v>2021-02-13 11:35:00</c:v>
                </c:pt>
                <c:pt idx="139">
                  <c:v>2021-02-13 11:40:00</c:v>
                </c:pt>
                <c:pt idx="140">
                  <c:v>2021-02-13 11:45:00</c:v>
                </c:pt>
                <c:pt idx="141">
                  <c:v>2021-02-13 11:50:00</c:v>
                </c:pt>
                <c:pt idx="142">
                  <c:v>2021-02-13 11:55:00</c:v>
                </c:pt>
                <c:pt idx="143">
                  <c:v>2021-02-13 12:00:00</c:v>
                </c:pt>
                <c:pt idx="144">
                  <c:v>2021-02-13 12:05:00</c:v>
                </c:pt>
                <c:pt idx="145">
                  <c:v>2021-02-13 12:10:00</c:v>
                </c:pt>
                <c:pt idx="146">
                  <c:v>2021-02-13 12:15:00</c:v>
                </c:pt>
                <c:pt idx="147">
                  <c:v>2021-02-13 12:20:00</c:v>
                </c:pt>
                <c:pt idx="148">
                  <c:v>2021-02-13 12:25:00</c:v>
                </c:pt>
                <c:pt idx="149">
                  <c:v>2021-02-13 12:30:00</c:v>
                </c:pt>
                <c:pt idx="150">
                  <c:v>2021-02-13 12:35:00</c:v>
                </c:pt>
                <c:pt idx="151">
                  <c:v>2021-02-13 12:40:00</c:v>
                </c:pt>
                <c:pt idx="152">
                  <c:v>2021-02-13 12:45:00</c:v>
                </c:pt>
                <c:pt idx="153">
                  <c:v>2021-02-13 12:50:00</c:v>
                </c:pt>
                <c:pt idx="154">
                  <c:v>2021-02-13 12:55:00</c:v>
                </c:pt>
                <c:pt idx="155">
                  <c:v>2021-02-13 13:00:00</c:v>
                </c:pt>
                <c:pt idx="156">
                  <c:v>2021-02-13 13:05:00</c:v>
                </c:pt>
                <c:pt idx="157">
                  <c:v>2021-02-13 13:10:00</c:v>
                </c:pt>
                <c:pt idx="158">
                  <c:v>2021-02-13 13:15:00</c:v>
                </c:pt>
                <c:pt idx="159">
                  <c:v>2021-02-13 13:20:00</c:v>
                </c:pt>
                <c:pt idx="160">
                  <c:v>2021-02-13 13:25:00</c:v>
                </c:pt>
                <c:pt idx="161">
                  <c:v>2021-02-13 13:30:00</c:v>
                </c:pt>
                <c:pt idx="162">
                  <c:v>2021-02-13 13:35:00</c:v>
                </c:pt>
                <c:pt idx="163">
                  <c:v>2021-02-13 13:40:00</c:v>
                </c:pt>
                <c:pt idx="164">
                  <c:v>2021-02-13 13:45:00</c:v>
                </c:pt>
                <c:pt idx="165">
                  <c:v>2021-02-13 13:50:00</c:v>
                </c:pt>
                <c:pt idx="166">
                  <c:v>2021-02-13 13:55:00</c:v>
                </c:pt>
                <c:pt idx="167">
                  <c:v>2021-02-13 14:00:00</c:v>
                </c:pt>
                <c:pt idx="168">
                  <c:v>2021-02-13 14:05:00</c:v>
                </c:pt>
                <c:pt idx="169">
                  <c:v>2021-02-13 14:10:00</c:v>
                </c:pt>
                <c:pt idx="170">
                  <c:v>2021-02-13 14:15:00</c:v>
                </c:pt>
                <c:pt idx="171">
                  <c:v>2021-02-13 14:20:00</c:v>
                </c:pt>
                <c:pt idx="172">
                  <c:v>2021-02-13 14:25:00</c:v>
                </c:pt>
                <c:pt idx="173">
                  <c:v>2021-02-13 14:30:00</c:v>
                </c:pt>
                <c:pt idx="174">
                  <c:v>2021-02-13 14:35:00</c:v>
                </c:pt>
                <c:pt idx="175">
                  <c:v>2021-02-13 14:40:00</c:v>
                </c:pt>
                <c:pt idx="176">
                  <c:v>2021-02-13 14:45:00</c:v>
                </c:pt>
                <c:pt idx="177">
                  <c:v>2021-02-13 14:50:00</c:v>
                </c:pt>
                <c:pt idx="178">
                  <c:v>2021-02-13 14:55:00</c:v>
                </c:pt>
                <c:pt idx="179">
                  <c:v>2021-02-13 15:00:00</c:v>
                </c:pt>
                <c:pt idx="180">
                  <c:v>2021-02-13 15:05:00</c:v>
                </c:pt>
                <c:pt idx="181">
                  <c:v>2021-02-13 15:10:00</c:v>
                </c:pt>
                <c:pt idx="182">
                  <c:v>2021-02-13 15:15:00</c:v>
                </c:pt>
                <c:pt idx="183">
                  <c:v>2021-02-13 15:20:00</c:v>
                </c:pt>
                <c:pt idx="184">
                  <c:v>2021-02-13 15:25:00</c:v>
                </c:pt>
                <c:pt idx="185">
                  <c:v>2021-02-13 15:30:00</c:v>
                </c:pt>
                <c:pt idx="186">
                  <c:v>2021-02-13 15:35:00</c:v>
                </c:pt>
                <c:pt idx="187">
                  <c:v>2021-02-13 15:40:00</c:v>
                </c:pt>
                <c:pt idx="188">
                  <c:v>2021-02-13 15:45:00</c:v>
                </c:pt>
                <c:pt idx="189">
                  <c:v>2021-02-13 15:50:00</c:v>
                </c:pt>
                <c:pt idx="190">
                  <c:v>2021-02-13 15:55:00</c:v>
                </c:pt>
                <c:pt idx="191">
                  <c:v>2021-02-13 16:00:00</c:v>
                </c:pt>
                <c:pt idx="192">
                  <c:v>2021-02-13 16:05:00</c:v>
                </c:pt>
                <c:pt idx="193">
                  <c:v>2021-02-13 16:10:00</c:v>
                </c:pt>
                <c:pt idx="194">
                  <c:v>2021-02-13 16:15:00</c:v>
                </c:pt>
                <c:pt idx="195">
                  <c:v>2021-02-13 16:20:00</c:v>
                </c:pt>
                <c:pt idx="196">
                  <c:v>2021-02-13 16:25:00</c:v>
                </c:pt>
                <c:pt idx="197">
                  <c:v>2021-02-13 16:30:00</c:v>
                </c:pt>
                <c:pt idx="198">
                  <c:v>2021-02-13 16:35:00</c:v>
                </c:pt>
                <c:pt idx="199">
                  <c:v>2021-02-13 16:40:00</c:v>
                </c:pt>
                <c:pt idx="200">
                  <c:v>2021-02-13 16:45:00</c:v>
                </c:pt>
                <c:pt idx="201">
                  <c:v>2021-02-13 16:50:00</c:v>
                </c:pt>
                <c:pt idx="202">
                  <c:v>2021-02-13 16:55:00</c:v>
                </c:pt>
                <c:pt idx="203">
                  <c:v>2021-02-13 17:00:00</c:v>
                </c:pt>
                <c:pt idx="204">
                  <c:v>2021-02-13 17:05:00</c:v>
                </c:pt>
                <c:pt idx="205">
                  <c:v>2021-02-13 17:10:00</c:v>
                </c:pt>
                <c:pt idx="206">
                  <c:v>2021-02-13 17:15:00</c:v>
                </c:pt>
                <c:pt idx="207">
                  <c:v>2021-02-13 17:20:00</c:v>
                </c:pt>
                <c:pt idx="208">
                  <c:v>2021-02-13 17:25:00</c:v>
                </c:pt>
                <c:pt idx="209">
                  <c:v>2021-02-13 17:30:00</c:v>
                </c:pt>
                <c:pt idx="210">
                  <c:v>2021-02-13 17:35:00</c:v>
                </c:pt>
                <c:pt idx="211">
                  <c:v>2021-02-13 17:40:00</c:v>
                </c:pt>
                <c:pt idx="212">
                  <c:v>2021-02-13 17:45:00</c:v>
                </c:pt>
                <c:pt idx="213">
                  <c:v>2021-02-13 17:50:00</c:v>
                </c:pt>
                <c:pt idx="214">
                  <c:v>2021-02-13 17:55:00</c:v>
                </c:pt>
                <c:pt idx="215">
                  <c:v>2021-02-13 18:00:00</c:v>
                </c:pt>
                <c:pt idx="216">
                  <c:v>2021-02-13 18:05:00</c:v>
                </c:pt>
                <c:pt idx="217">
                  <c:v>2021-02-13 18:10:00</c:v>
                </c:pt>
                <c:pt idx="218">
                  <c:v>2021-02-13 18:15:00</c:v>
                </c:pt>
                <c:pt idx="219">
                  <c:v>2021-02-13 18:20:00</c:v>
                </c:pt>
                <c:pt idx="220">
                  <c:v>2021-02-13 18:25:00</c:v>
                </c:pt>
                <c:pt idx="221">
                  <c:v>2021-02-13 18:30:00</c:v>
                </c:pt>
                <c:pt idx="222">
                  <c:v>2021-02-13 18:35:00</c:v>
                </c:pt>
                <c:pt idx="223">
                  <c:v>2021-02-13 18:40:00</c:v>
                </c:pt>
                <c:pt idx="224">
                  <c:v>2021-02-13 18:45:00</c:v>
                </c:pt>
                <c:pt idx="225">
                  <c:v>2021-02-13 18:50:00</c:v>
                </c:pt>
                <c:pt idx="226">
                  <c:v>2021-02-13 18:55:00</c:v>
                </c:pt>
                <c:pt idx="227">
                  <c:v>2021-02-13 19:00:00</c:v>
                </c:pt>
                <c:pt idx="228">
                  <c:v>2021-02-13 19:05:00</c:v>
                </c:pt>
                <c:pt idx="229">
                  <c:v>2021-02-13 19:10:00</c:v>
                </c:pt>
                <c:pt idx="230">
                  <c:v>2021-02-13 19:15:00</c:v>
                </c:pt>
                <c:pt idx="231">
                  <c:v>2021-02-13 19:20:00</c:v>
                </c:pt>
                <c:pt idx="232">
                  <c:v>2021-02-13 19:25:00</c:v>
                </c:pt>
                <c:pt idx="233">
                  <c:v>2021-02-13 19:30:00</c:v>
                </c:pt>
                <c:pt idx="234">
                  <c:v>2021-02-13 19:35:00</c:v>
                </c:pt>
                <c:pt idx="235">
                  <c:v>2021-02-13 19:40:00</c:v>
                </c:pt>
                <c:pt idx="236">
                  <c:v>2021-02-13 19:45:00</c:v>
                </c:pt>
                <c:pt idx="237">
                  <c:v>2021-02-13 19:50:00</c:v>
                </c:pt>
                <c:pt idx="238">
                  <c:v>2021-02-13 19:55:00</c:v>
                </c:pt>
                <c:pt idx="239">
                  <c:v>2021-02-13 20:00:00</c:v>
                </c:pt>
                <c:pt idx="240">
                  <c:v>2021-02-13 20:05:00</c:v>
                </c:pt>
                <c:pt idx="241">
                  <c:v>2021-02-13 20:10:00</c:v>
                </c:pt>
                <c:pt idx="242">
                  <c:v>2021-02-13 20:15:00</c:v>
                </c:pt>
                <c:pt idx="243">
                  <c:v>2021-02-13 20:20:00</c:v>
                </c:pt>
                <c:pt idx="244">
                  <c:v>2021-02-13 20:25:00</c:v>
                </c:pt>
                <c:pt idx="245">
                  <c:v>2021-02-13 20:30:00</c:v>
                </c:pt>
                <c:pt idx="246">
                  <c:v>2021-02-13 20:35:00</c:v>
                </c:pt>
                <c:pt idx="247">
                  <c:v>2021-02-13 20:40:00</c:v>
                </c:pt>
                <c:pt idx="248">
                  <c:v>2021-02-13 20:45:00</c:v>
                </c:pt>
                <c:pt idx="249">
                  <c:v>2021-02-13 20:50:00</c:v>
                </c:pt>
                <c:pt idx="250">
                  <c:v>2021-02-13 20:55:00</c:v>
                </c:pt>
                <c:pt idx="251">
                  <c:v>2021-02-13 21:00:00</c:v>
                </c:pt>
                <c:pt idx="252">
                  <c:v>2021-02-13 21:05:00</c:v>
                </c:pt>
                <c:pt idx="253">
                  <c:v>2021-02-13 21:10:00</c:v>
                </c:pt>
                <c:pt idx="254">
                  <c:v>2021-02-13 21:15:00</c:v>
                </c:pt>
                <c:pt idx="255">
                  <c:v>2021-02-13 21:20:00</c:v>
                </c:pt>
                <c:pt idx="256">
                  <c:v>2021-02-13 21:25:00</c:v>
                </c:pt>
                <c:pt idx="257">
                  <c:v>2021-02-13 21:30:00</c:v>
                </c:pt>
                <c:pt idx="258">
                  <c:v>2021-02-13 21:35:00</c:v>
                </c:pt>
                <c:pt idx="259">
                  <c:v>2021-02-13 21:40:00</c:v>
                </c:pt>
                <c:pt idx="260">
                  <c:v>2021-02-13 21:45:00</c:v>
                </c:pt>
                <c:pt idx="261">
                  <c:v>2021-02-13 21:50:00</c:v>
                </c:pt>
                <c:pt idx="262">
                  <c:v>2021-02-13 21:55:00</c:v>
                </c:pt>
                <c:pt idx="263">
                  <c:v>2021-02-13 22:00:00</c:v>
                </c:pt>
                <c:pt idx="264">
                  <c:v>2021-02-13 22:05:00</c:v>
                </c:pt>
                <c:pt idx="265">
                  <c:v>2021-02-13 22:10:00</c:v>
                </c:pt>
                <c:pt idx="266">
                  <c:v>2021-02-13 22:15:00</c:v>
                </c:pt>
                <c:pt idx="267">
                  <c:v>2021-02-13 22:20:00</c:v>
                </c:pt>
                <c:pt idx="268">
                  <c:v>2021-02-13 22:25:00</c:v>
                </c:pt>
                <c:pt idx="269">
                  <c:v>2021-02-13 22:30:00</c:v>
                </c:pt>
                <c:pt idx="270">
                  <c:v>2021-02-13 22:35:00</c:v>
                </c:pt>
                <c:pt idx="271">
                  <c:v>2021-02-13 22:40:00</c:v>
                </c:pt>
                <c:pt idx="272">
                  <c:v>2021-02-13 22:45:00</c:v>
                </c:pt>
                <c:pt idx="273">
                  <c:v>2021-02-13 22:50:00</c:v>
                </c:pt>
                <c:pt idx="274">
                  <c:v>2021-02-13 22:55:00</c:v>
                </c:pt>
                <c:pt idx="275">
                  <c:v>2021-02-13 23:00:00</c:v>
                </c:pt>
                <c:pt idx="276">
                  <c:v>2021-02-13 23:05:00</c:v>
                </c:pt>
                <c:pt idx="277">
                  <c:v>2021-02-13 23:10:00</c:v>
                </c:pt>
                <c:pt idx="278">
                  <c:v>2021-02-13 23:15:00</c:v>
                </c:pt>
                <c:pt idx="279">
                  <c:v>2021-02-13 23:20:00</c:v>
                </c:pt>
                <c:pt idx="280">
                  <c:v>2021-02-13 23:25:00</c:v>
                </c:pt>
                <c:pt idx="281">
                  <c:v>2021-02-13 23:30:00</c:v>
                </c:pt>
                <c:pt idx="282">
                  <c:v>2021-02-13 23:35:00</c:v>
                </c:pt>
                <c:pt idx="283">
                  <c:v>2021-02-13 23:40:00</c:v>
                </c:pt>
                <c:pt idx="284">
                  <c:v>2021-02-13 23:45:00</c:v>
                </c:pt>
                <c:pt idx="285">
                  <c:v>2021-02-13 23:50:00</c:v>
                </c:pt>
                <c:pt idx="286">
                  <c:v>2021-02-13 23:55:00</c:v>
                </c:pt>
                <c:pt idx="287">
                  <c:v>2021-02-14 00:00:00</c:v>
                </c:pt>
                <c:pt idx="288">
                  <c:v>2021-02-14 00:05:00</c:v>
                </c:pt>
                <c:pt idx="289">
                  <c:v>2021-02-14 00:10:00</c:v>
                </c:pt>
                <c:pt idx="290">
                  <c:v>2021-02-14 00:15:00</c:v>
                </c:pt>
                <c:pt idx="291">
                  <c:v>2021-02-14 00:20:00</c:v>
                </c:pt>
                <c:pt idx="292">
                  <c:v>2021-02-14 00:25:00</c:v>
                </c:pt>
                <c:pt idx="293">
                  <c:v>2021-02-14 00:30:00</c:v>
                </c:pt>
                <c:pt idx="294">
                  <c:v>2021-02-14 00:35:00</c:v>
                </c:pt>
                <c:pt idx="295">
                  <c:v>2021-02-14 00:40:00</c:v>
                </c:pt>
                <c:pt idx="296">
                  <c:v>2021-02-14 00:45:00</c:v>
                </c:pt>
                <c:pt idx="297">
                  <c:v>2021-02-14 00:50:00</c:v>
                </c:pt>
                <c:pt idx="298">
                  <c:v>2021-02-14 00:55:00</c:v>
                </c:pt>
                <c:pt idx="299">
                  <c:v>2021-02-14 01:00:00</c:v>
                </c:pt>
                <c:pt idx="300">
                  <c:v>2021-02-14 01:05:00</c:v>
                </c:pt>
                <c:pt idx="301">
                  <c:v>2021-02-14 01:10:00</c:v>
                </c:pt>
                <c:pt idx="302">
                  <c:v>2021-02-14 01:15:00</c:v>
                </c:pt>
                <c:pt idx="303">
                  <c:v>2021-02-14 01:20:00</c:v>
                </c:pt>
                <c:pt idx="304">
                  <c:v>2021-02-14 01:25:00</c:v>
                </c:pt>
                <c:pt idx="305">
                  <c:v>2021-02-14 01:30:00</c:v>
                </c:pt>
                <c:pt idx="306">
                  <c:v>2021-02-14 01:35:00</c:v>
                </c:pt>
                <c:pt idx="307">
                  <c:v>2021-02-14 01:40:00</c:v>
                </c:pt>
                <c:pt idx="308">
                  <c:v>2021-02-14 01:45:00</c:v>
                </c:pt>
                <c:pt idx="309">
                  <c:v>2021-02-14 01:50:00</c:v>
                </c:pt>
                <c:pt idx="310">
                  <c:v>2021-02-14 01:55:00</c:v>
                </c:pt>
                <c:pt idx="311">
                  <c:v>2021-02-14 02:00:00</c:v>
                </c:pt>
                <c:pt idx="312">
                  <c:v>2021-02-14 02:05:00</c:v>
                </c:pt>
                <c:pt idx="313">
                  <c:v>2021-02-14 02:10:00</c:v>
                </c:pt>
                <c:pt idx="314">
                  <c:v>2021-02-14 02:15:00</c:v>
                </c:pt>
                <c:pt idx="315">
                  <c:v>2021-02-14 02:20:00</c:v>
                </c:pt>
                <c:pt idx="316">
                  <c:v>2021-02-14 02:25:00</c:v>
                </c:pt>
                <c:pt idx="317">
                  <c:v>2021-02-14 02:30:00</c:v>
                </c:pt>
                <c:pt idx="318">
                  <c:v>2021-02-14 02:35:00</c:v>
                </c:pt>
                <c:pt idx="319">
                  <c:v>2021-02-14 02:40:00</c:v>
                </c:pt>
                <c:pt idx="320">
                  <c:v>2021-02-14 02:45:00</c:v>
                </c:pt>
                <c:pt idx="321">
                  <c:v>2021-02-14 02:50:00</c:v>
                </c:pt>
                <c:pt idx="322">
                  <c:v>2021-02-14 02:55:00</c:v>
                </c:pt>
                <c:pt idx="323">
                  <c:v>2021-02-14 03:00:00</c:v>
                </c:pt>
                <c:pt idx="324">
                  <c:v>2021-02-14 03:05:00</c:v>
                </c:pt>
                <c:pt idx="325">
                  <c:v>2021-02-14 03:10:00</c:v>
                </c:pt>
                <c:pt idx="326">
                  <c:v>2021-02-14 03:15:00</c:v>
                </c:pt>
                <c:pt idx="327">
                  <c:v>2021-02-14 03:20:00</c:v>
                </c:pt>
                <c:pt idx="328">
                  <c:v>2021-02-14 03:25:00</c:v>
                </c:pt>
                <c:pt idx="329">
                  <c:v>2021-02-14 03:30:00</c:v>
                </c:pt>
                <c:pt idx="330">
                  <c:v>2021-02-14 03:35:00</c:v>
                </c:pt>
                <c:pt idx="331">
                  <c:v>2021-02-14 03:40:00</c:v>
                </c:pt>
                <c:pt idx="332">
                  <c:v>2021-02-14 03:45:00</c:v>
                </c:pt>
                <c:pt idx="333">
                  <c:v>2021-02-14 03:50:00</c:v>
                </c:pt>
                <c:pt idx="334">
                  <c:v>2021-02-14 03:55:00</c:v>
                </c:pt>
                <c:pt idx="335">
                  <c:v>2021-02-14 04:00:00</c:v>
                </c:pt>
                <c:pt idx="336">
                  <c:v>2021-02-14 04:05:00</c:v>
                </c:pt>
                <c:pt idx="337">
                  <c:v>2021-02-14 04:10:00</c:v>
                </c:pt>
                <c:pt idx="338">
                  <c:v>2021-02-14 04:15:00</c:v>
                </c:pt>
                <c:pt idx="339">
                  <c:v>2021-02-14 04:20:00</c:v>
                </c:pt>
                <c:pt idx="340">
                  <c:v>2021-02-14 04:25:00</c:v>
                </c:pt>
                <c:pt idx="341">
                  <c:v>2021-02-14 04:30:00</c:v>
                </c:pt>
                <c:pt idx="342">
                  <c:v>2021-02-14 04:35:00</c:v>
                </c:pt>
                <c:pt idx="343">
                  <c:v>2021-02-14 04:40:00</c:v>
                </c:pt>
                <c:pt idx="344">
                  <c:v>2021-02-14 04:45:00</c:v>
                </c:pt>
                <c:pt idx="345">
                  <c:v>2021-02-14 04:50:00</c:v>
                </c:pt>
                <c:pt idx="346">
                  <c:v>2021-02-14 04:55:00</c:v>
                </c:pt>
                <c:pt idx="347">
                  <c:v>2021-02-14 05:00:00</c:v>
                </c:pt>
                <c:pt idx="348">
                  <c:v>2021-02-14 05:05:00</c:v>
                </c:pt>
                <c:pt idx="349">
                  <c:v>2021-02-14 05:10:00</c:v>
                </c:pt>
                <c:pt idx="350">
                  <c:v>2021-02-14 05:15:00</c:v>
                </c:pt>
                <c:pt idx="351">
                  <c:v>2021-02-14 05:20:00</c:v>
                </c:pt>
                <c:pt idx="352">
                  <c:v>2021-02-14 05:25:00</c:v>
                </c:pt>
                <c:pt idx="353">
                  <c:v>2021-02-14 05:30:00</c:v>
                </c:pt>
                <c:pt idx="354">
                  <c:v>2021-02-14 05:35:00</c:v>
                </c:pt>
                <c:pt idx="355">
                  <c:v>2021-02-14 05:40:00</c:v>
                </c:pt>
                <c:pt idx="356">
                  <c:v>2021-02-14 05:45:00</c:v>
                </c:pt>
                <c:pt idx="357">
                  <c:v>2021-02-14 05:50:00</c:v>
                </c:pt>
                <c:pt idx="358">
                  <c:v>2021-02-14 05:55:00</c:v>
                </c:pt>
                <c:pt idx="359">
                  <c:v>2021-02-14 06:00:00</c:v>
                </c:pt>
                <c:pt idx="360">
                  <c:v>2021-02-14 06:05:00</c:v>
                </c:pt>
                <c:pt idx="361">
                  <c:v>2021-02-14 06:10:00</c:v>
                </c:pt>
                <c:pt idx="362">
                  <c:v>2021-02-14 06:15:00</c:v>
                </c:pt>
                <c:pt idx="363">
                  <c:v>2021-02-14 06:20:00</c:v>
                </c:pt>
                <c:pt idx="364">
                  <c:v>2021-02-14 06:25:00</c:v>
                </c:pt>
                <c:pt idx="365">
                  <c:v>2021-02-14 06:30:00</c:v>
                </c:pt>
                <c:pt idx="366">
                  <c:v>2021-02-14 06:35:00</c:v>
                </c:pt>
                <c:pt idx="367">
                  <c:v>2021-02-14 06:40:00</c:v>
                </c:pt>
                <c:pt idx="368">
                  <c:v>2021-02-14 06:45:00</c:v>
                </c:pt>
                <c:pt idx="369">
                  <c:v>2021-02-14 06:50:00</c:v>
                </c:pt>
                <c:pt idx="370">
                  <c:v>2021-02-14 06:55:00</c:v>
                </c:pt>
                <c:pt idx="371">
                  <c:v>2021-02-14 07:00:00</c:v>
                </c:pt>
                <c:pt idx="372">
                  <c:v>2021-02-14 07:05:00</c:v>
                </c:pt>
                <c:pt idx="373">
                  <c:v>2021-02-14 07:10:00</c:v>
                </c:pt>
                <c:pt idx="374">
                  <c:v>2021-02-14 07:15:00</c:v>
                </c:pt>
                <c:pt idx="375">
                  <c:v>2021-02-14 07:20:00</c:v>
                </c:pt>
                <c:pt idx="376">
                  <c:v>2021-02-14 07:25:00</c:v>
                </c:pt>
                <c:pt idx="377">
                  <c:v>2021-02-14 07:30:00</c:v>
                </c:pt>
                <c:pt idx="378">
                  <c:v>2021-02-14 07:35:00</c:v>
                </c:pt>
                <c:pt idx="379">
                  <c:v>2021-02-14 07:40:00</c:v>
                </c:pt>
                <c:pt idx="380">
                  <c:v>2021-02-14 07:45:00</c:v>
                </c:pt>
                <c:pt idx="381">
                  <c:v>2021-02-14 07:50:00</c:v>
                </c:pt>
                <c:pt idx="382">
                  <c:v>2021-02-14 07:55:00</c:v>
                </c:pt>
                <c:pt idx="383">
                  <c:v>2021-02-14 08:00:00</c:v>
                </c:pt>
                <c:pt idx="384">
                  <c:v>2021-02-14 08:05:00</c:v>
                </c:pt>
                <c:pt idx="385">
                  <c:v>2021-02-14 08:10:00</c:v>
                </c:pt>
                <c:pt idx="386">
                  <c:v>2021-02-14 08:15:00</c:v>
                </c:pt>
                <c:pt idx="387">
                  <c:v>2021-02-14 08:20:00</c:v>
                </c:pt>
                <c:pt idx="388">
                  <c:v>2021-02-14 08:25:00</c:v>
                </c:pt>
                <c:pt idx="389">
                  <c:v>2021-02-14 08:30:00</c:v>
                </c:pt>
                <c:pt idx="390">
                  <c:v>2021-02-14 08:35:00</c:v>
                </c:pt>
                <c:pt idx="391">
                  <c:v>2021-02-14 08:40:00</c:v>
                </c:pt>
                <c:pt idx="392">
                  <c:v>2021-02-14 08:45:00</c:v>
                </c:pt>
                <c:pt idx="393">
                  <c:v>2021-02-14 08:50:00</c:v>
                </c:pt>
                <c:pt idx="394">
                  <c:v>2021-02-14 08:55:00</c:v>
                </c:pt>
                <c:pt idx="395">
                  <c:v>2021-02-14 09:00:00</c:v>
                </c:pt>
                <c:pt idx="396">
                  <c:v>2021-02-14 09:05:00</c:v>
                </c:pt>
                <c:pt idx="397">
                  <c:v>2021-02-14 09:10:00</c:v>
                </c:pt>
                <c:pt idx="398">
                  <c:v>2021-02-14 09:15:00</c:v>
                </c:pt>
                <c:pt idx="399">
                  <c:v>2021-02-14 09:20:00</c:v>
                </c:pt>
                <c:pt idx="400">
                  <c:v>2021-02-14 09:25:00</c:v>
                </c:pt>
                <c:pt idx="401">
                  <c:v>2021-02-14 09:30:00</c:v>
                </c:pt>
                <c:pt idx="402">
                  <c:v>2021-02-14 09:35:00</c:v>
                </c:pt>
                <c:pt idx="403">
                  <c:v>2021-02-14 09:40:00</c:v>
                </c:pt>
                <c:pt idx="404">
                  <c:v>2021-02-14 09:45:00</c:v>
                </c:pt>
                <c:pt idx="405">
                  <c:v>2021-02-14 09:50:00</c:v>
                </c:pt>
                <c:pt idx="406">
                  <c:v>2021-02-14 09:55:00</c:v>
                </c:pt>
                <c:pt idx="407">
                  <c:v>2021-02-14 10:00:00</c:v>
                </c:pt>
                <c:pt idx="408">
                  <c:v>2021-02-14 10:05:00</c:v>
                </c:pt>
                <c:pt idx="409">
                  <c:v>2021-02-14 10:10:00</c:v>
                </c:pt>
                <c:pt idx="410">
                  <c:v>2021-02-14 10:15:00</c:v>
                </c:pt>
                <c:pt idx="411">
                  <c:v>2021-02-14 10:20:00</c:v>
                </c:pt>
                <c:pt idx="412">
                  <c:v>2021-02-14 10:25:00</c:v>
                </c:pt>
                <c:pt idx="413">
                  <c:v>2021-02-14 10:30:00</c:v>
                </c:pt>
                <c:pt idx="414">
                  <c:v>2021-02-14 10:35:00</c:v>
                </c:pt>
                <c:pt idx="415">
                  <c:v>2021-02-14 10:40:00</c:v>
                </c:pt>
                <c:pt idx="416">
                  <c:v>2021-02-14 10:45:00</c:v>
                </c:pt>
                <c:pt idx="417">
                  <c:v>2021-02-14 10:50:00</c:v>
                </c:pt>
                <c:pt idx="418">
                  <c:v>2021-02-14 10:55:00</c:v>
                </c:pt>
                <c:pt idx="419">
                  <c:v>2021-02-14 11:00:00</c:v>
                </c:pt>
                <c:pt idx="420">
                  <c:v>2021-02-14 11:05:00</c:v>
                </c:pt>
                <c:pt idx="421">
                  <c:v>2021-02-14 11:10:00</c:v>
                </c:pt>
                <c:pt idx="422">
                  <c:v>2021-02-14 11:15:00</c:v>
                </c:pt>
                <c:pt idx="423">
                  <c:v>2021-02-14 11:20:00</c:v>
                </c:pt>
                <c:pt idx="424">
                  <c:v>2021-02-14 11:25:00</c:v>
                </c:pt>
                <c:pt idx="425">
                  <c:v>2021-02-14 11:30:00</c:v>
                </c:pt>
                <c:pt idx="426">
                  <c:v>2021-02-14 11:35:00</c:v>
                </c:pt>
                <c:pt idx="427">
                  <c:v>2021-02-14 11:40:00</c:v>
                </c:pt>
                <c:pt idx="428">
                  <c:v>2021-02-14 11:45:00</c:v>
                </c:pt>
                <c:pt idx="429">
                  <c:v>2021-02-14 11:50:00</c:v>
                </c:pt>
                <c:pt idx="430">
                  <c:v>2021-02-14 11:55:00</c:v>
                </c:pt>
                <c:pt idx="431">
                  <c:v>2021-02-14 12:00:00</c:v>
                </c:pt>
                <c:pt idx="432">
                  <c:v>2021-02-14 12:05:00</c:v>
                </c:pt>
                <c:pt idx="433">
                  <c:v>2021-02-14 12:10:00</c:v>
                </c:pt>
                <c:pt idx="434">
                  <c:v>2021-02-14 12:15:00</c:v>
                </c:pt>
                <c:pt idx="435">
                  <c:v>2021-02-14 12:20:00</c:v>
                </c:pt>
                <c:pt idx="436">
                  <c:v>2021-02-14 12:25:00</c:v>
                </c:pt>
                <c:pt idx="437">
                  <c:v>2021-02-14 12:30:00</c:v>
                </c:pt>
                <c:pt idx="438">
                  <c:v>2021-02-14 12:35:00</c:v>
                </c:pt>
                <c:pt idx="439">
                  <c:v>2021-02-14 12:40:00</c:v>
                </c:pt>
                <c:pt idx="440">
                  <c:v>2021-02-14 12:45:00</c:v>
                </c:pt>
                <c:pt idx="441">
                  <c:v>2021-02-14 12:50:00</c:v>
                </c:pt>
                <c:pt idx="442">
                  <c:v>2021-02-14 12:55:00</c:v>
                </c:pt>
                <c:pt idx="443">
                  <c:v>2021-02-14 13:00:00</c:v>
                </c:pt>
                <c:pt idx="444">
                  <c:v>2021-02-14 13:05:00</c:v>
                </c:pt>
                <c:pt idx="445">
                  <c:v>2021-02-14 13:10:00</c:v>
                </c:pt>
                <c:pt idx="446">
                  <c:v>2021-02-14 13:15:00</c:v>
                </c:pt>
                <c:pt idx="447">
                  <c:v>2021-02-14 13:20:00</c:v>
                </c:pt>
                <c:pt idx="448">
                  <c:v>2021-02-14 13:25:00</c:v>
                </c:pt>
                <c:pt idx="449">
                  <c:v>2021-02-14 13:30:00</c:v>
                </c:pt>
                <c:pt idx="450">
                  <c:v>2021-02-14 13:35:00</c:v>
                </c:pt>
                <c:pt idx="451">
                  <c:v>2021-02-14 13:40:00</c:v>
                </c:pt>
                <c:pt idx="452">
                  <c:v>2021-02-14 13:45:00</c:v>
                </c:pt>
                <c:pt idx="453">
                  <c:v>2021-02-14 13:50:00</c:v>
                </c:pt>
                <c:pt idx="454">
                  <c:v>2021-02-14 13:55:00</c:v>
                </c:pt>
                <c:pt idx="455">
                  <c:v>2021-02-14 14:00:00</c:v>
                </c:pt>
                <c:pt idx="456">
                  <c:v>2021-02-14 14:05:00</c:v>
                </c:pt>
                <c:pt idx="457">
                  <c:v>2021-02-14 14:10:00</c:v>
                </c:pt>
                <c:pt idx="458">
                  <c:v>2021-02-14 14:15:00</c:v>
                </c:pt>
                <c:pt idx="459">
                  <c:v>2021-02-14 14:20:00</c:v>
                </c:pt>
                <c:pt idx="460">
                  <c:v>2021-02-14 14:25:00</c:v>
                </c:pt>
                <c:pt idx="461">
                  <c:v>2021-02-14 14:30:00</c:v>
                </c:pt>
                <c:pt idx="462">
                  <c:v>2021-02-14 14:35:00</c:v>
                </c:pt>
                <c:pt idx="463">
                  <c:v>2021-02-14 14:40:00</c:v>
                </c:pt>
                <c:pt idx="464">
                  <c:v>2021-02-14 14:45:00</c:v>
                </c:pt>
                <c:pt idx="465">
                  <c:v>2021-02-14 14:50:00</c:v>
                </c:pt>
                <c:pt idx="466">
                  <c:v>2021-02-14 14:55:00</c:v>
                </c:pt>
                <c:pt idx="467">
                  <c:v>2021-02-14 15:00:00</c:v>
                </c:pt>
                <c:pt idx="468">
                  <c:v>2021-02-14 15:05:00</c:v>
                </c:pt>
                <c:pt idx="469">
                  <c:v>2021-02-14 15:10:00</c:v>
                </c:pt>
                <c:pt idx="470">
                  <c:v>2021-02-14 15:15:00</c:v>
                </c:pt>
                <c:pt idx="471">
                  <c:v>2021-02-14 15:20:00</c:v>
                </c:pt>
                <c:pt idx="472">
                  <c:v>2021-02-14 15:25:00</c:v>
                </c:pt>
                <c:pt idx="473">
                  <c:v>2021-02-14 15:30:00</c:v>
                </c:pt>
                <c:pt idx="474">
                  <c:v>2021-02-14 15:35:00</c:v>
                </c:pt>
                <c:pt idx="475">
                  <c:v>2021-02-14 15:40:00</c:v>
                </c:pt>
                <c:pt idx="476">
                  <c:v>2021-02-14 15:45:00</c:v>
                </c:pt>
                <c:pt idx="477">
                  <c:v>2021-02-14 15:50:00</c:v>
                </c:pt>
                <c:pt idx="478">
                  <c:v>2021-02-14 15:55:00</c:v>
                </c:pt>
                <c:pt idx="479">
                  <c:v>2021-02-14 16:00:00</c:v>
                </c:pt>
                <c:pt idx="480">
                  <c:v>2021-02-14 16:05:00</c:v>
                </c:pt>
                <c:pt idx="481">
                  <c:v>2021-02-14 16:10:00</c:v>
                </c:pt>
                <c:pt idx="482">
                  <c:v>2021-02-14 16:15:00</c:v>
                </c:pt>
                <c:pt idx="483">
                  <c:v>2021-02-14 16:20:00</c:v>
                </c:pt>
                <c:pt idx="484">
                  <c:v>2021-02-14 16:25:00</c:v>
                </c:pt>
                <c:pt idx="485">
                  <c:v>2021-02-14 16:30:00</c:v>
                </c:pt>
                <c:pt idx="486">
                  <c:v>2021-02-14 16:35:00</c:v>
                </c:pt>
                <c:pt idx="487">
                  <c:v>2021-02-14 16:40:00</c:v>
                </c:pt>
                <c:pt idx="488">
                  <c:v>2021-02-14 16:45:00</c:v>
                </c:pt>
                <c:pt idx="489">
                  <c:v>2021-02-14 16:50:00</c:v>
                </c:pt>
                <c:pt idx="490">
                  <c:v>2021-02-14 16:55:00</c:v>
                </c:pt>
                <c:pt idx="491">
                  <c:v>2021-02-14 17:00:00</c:v>
                </c:pt>
                <c:pt idx="492">
                  <c:v>2021-02-14 17:05:00</c:v>
                </c:pt>
                <c:pt idx="493">
                  <c:v>2021-02-14 17:10:00</c:v>
                </c:pt>
                <c:pt idx="494">
                  <c:v>2021-02-14 17:15:00</c:v>
                </c:pt>
                <c:pt idx="495">
                  <c:v>2021-02-14 17:20:00</c:v>
                </c:pt>
                <c:pt idx="496">
                  <c:v>2021-02-14 17:25:00</c:v>
                </c:pt>
                <c:pt idx="497">
                  <c:v>2021-02-14 17:30:00</c:v>
                </c:pt>
                <c:pt idx="498">
                  <c:v>2021-02-14 17:35:00</c:v>
                </c:pt>
                <c:pt idx="499">
                  <c:v>2021-02-14 17:40:00</c:v>
                </c:pt>
                <c:pt idx="500">
                  <c:v>2021-02-14 17:45:00</c:v>
                </c:pt>
                <c:pt idx="501">
                  <c:v>2021-02-14 17:50:00</c:v>
                </c:pt>
                <c:pt idx="502">
                  <c:v>2021-02-14 17:55:00</c:v>
                </c:pt>
                <c:pt idx="503">
                  <c:v>2021-02-14 18:00:00</c:v>
                </c:pt>
                <c:pt idx="504">
                  <c:v>2021-02-14 18:05:00</c:v>
                </c:pt>
                <c:pt idx="505">
                  <c:v>2021-02-14 18:10:00</c:v>
                </c:pt>
                <c:pt idx="506">
                  <c:v>2021-02-14 18:15:00</c:v>
                </c:pt>
                <c:pt idx="507">
                  <c:v>2021-02-14 18:20:00</c:v>
                </c:pt>
                <c:pt idx="508">
                  <c:v>2021-02-14 18:25:00</c:v>
                </c:pt>
                <c:pt idx="509">
                  <c:v>2021-02-14 18:30:00</c:v>
                </c:pt>
                <c:pt idx="510">
                  <c:v>2021-02-14 18:35:00</c:v>
                </c:pt>
                <c:pt idx="511">
                  <c:v>2021-02-14 18:40:00</c:v>
                </c:pt>
                <c:pt idx="512">
                  <c:v>2021-02-14 18:45:00</c:v>
                </c:pt>
                <c:pt idx="513">
                  <c:v>2021-02-14 18:50:00</c:v>
                </c:pt>
                <c:pt idx="514">
                  <c:v>2021-02-14 18:55:00</c:v>
                </c:pt>
                <c:pt idx="515">
                  <c:v>2021-02-14 19:00:00</c:v>
                </c:pt>
                <c:pt idx="516">
                  <c:v>2021-02-14 19:05:00</c:v>
                </c:pt>
                <c:pt idx="517">
                  <c:v>2021-02-14 19:10:00</c:v>
                </c:pt>
                <c:pt idx="518">
                  <c:v>2021-02-14 19:15:00</c:v>
                </c:pt>
                <c:pt idx="519">
                  <c:v>2021-02-14 19:20:00</c:v>
                </c:pt>
                <c:pt idx="520">
                  <c:v>2021-02-14 19:25:00</c:v>
                </c:pt>
                <c:pt idx="521">
                  <c:v>2021-02-14 19:30:00</c:v>
                </c:pt>
                <c:pt idx="522">
                  <c:v>2021-02-14 19:35:00</c:v>
                </c:pt>
                <c:pt idx="523">
                  <c:v>2021-02-14 19:40:00</c:v>
                </c:pt>
                <c:pt idx="524">
                  <c:v>2021-02-14 19:45:00</c:v>
                </c:pt>
                <c:pt idx="525">
                  <c:v>2021-02-14 19:50:00</c:v>
                </c:pt>
                <c:pt idx="526">
                  <c:v>2021-02-14 19:55:00</c:v>
                </c:pt>
                <c:pt idx="527">
                  <c:v>2021-02-14 20:00:00</c:v>
                </c:pt>
                <c:pt idx="528">
                  <c:v>2021-02-14 20:05:00</c:v>
                </c:pt>
                <c:pt idx="529">
                  <c:v>2021-02-14 20:10:00</c:v>
                </c:pt>
                <c:pt idx="530">
                  <c:v>2021-02-14 20:15:00</c:v>
                </c:pt>
                <c:pt idx="531">
                  <c:v>2021-02-14 20:20:00</c:v>
                </c:pt>
                <c:pt idx="532">
                  <c:v>2021-02-14 20:25:00</c:v>
                </c:pt>
                <c:pt idx="533">
                  <c:v>2021-02-14 20:30:00</c:v>
                </c:pt>
                <c:pt idx="534">
                  <c:v>2021-02-14 20:35:00</c:v>
                </c:pt>
                <c:pt idx="535">
                  <c:v>2021-02-14 20:40:00</c:v>
                </c:pt>
                <c:pt idx="536">
                  <c:v>2021-02-14 20:45:00</c:v>
                </c:pt>
                <c:pt idx="537">
                  <c:v>2021-02-14 20:50:00</c:v>
                </c:pt>
                <c:pt idx="538">
                  <c:v>2021-02-14 20:55:00</c:v>
                </c:pt>
                <c:pt idx="539">
                  <c:v>2021-02-14 21:00:00</c:v>
                </c:pt>
                <c:pt idx="540">
                  <c:v>2021-02-14 21:05:00</c:v>
                </c:pt>
                <c:pt idx="541">
                  <c:v>2021-02-14 21:10:00</c:v>
                </c:pt>
                <c:pt idx="542">
                  <c:v>2021-02-14 21:15:00</c:v>
                </c:pt>
                <c:pt idx="543">
                  <c:v>2021-02-14 21:20:00</c:v>
                </c:pt>
                <c:pt idx="544">
                  <c:v>2021-02-14 21:25:00</c:v>
                </c:pt>
                <c:pt idx="545">
                  <c:v>2021-02-14 21:30:00</c:v>
                </c:pt>
                <c:pt idx="546">
                  <c:v>2021-02-14 21:35:00</c:v>
                </c:pt>
                <c:pt idx="547">
                  <c:v>2021-02-14 21:40:00</c:v>
                </c:pt>
                <c:pt idx="548">
                  <c:v>2021-02-14 21:45:00</c:v>
                </c:pt>
                <c:pt idx="549">
                  <c:v>2021-02-14 21:50:00</c:v>
                </c:pt>
                <c:pt idx="550">
                  <c:v>2021-02-14 21:55:00</c:v>
                </c:pt>
                <c:pt idx="551">
                  <c:v>2021-02-14 22:00:00</c:v>
                </c:pt>
                <c:pt idx="552">
                  <c:v>2021-02-14 22:05:00</c:v>
                </c:pt>
                <c:pt idx="553">
                  <c:v>2021-02-14 22:10:00</c:v>
                </c:pt>
                <c:pt idx="554">
                  <c:v>2021-02-14 22:15:00</c:v>
                </c:pt>
                <c:pt idx="555">
                  <c:v>2021-02-14 22:20:00</c:v>
                </c:pt>
                <c:pt idx="556">
                  <c:v>2021-02-14 22:25:00</c:v>
                </c:pt>
                <c:pt idx="557">
                  <c:v>2021-02-14 22:30:00</c:v>
                </c:pt>
                <c:pt idx="558">
                  <c:v>2021-02-14 22:35:00</c:v>
                </c:pt>
                <c:pt idx="559">
                  <c:v>2021-02-14 22:40:00</c:v>
                </c:pt>
                <c:pt idx="560">
                  <c:v>2021-02-14 22:45:00</c:v>
                </c:pt>
                <c:pt idx="561">
                  <c:v>2021-02-14 22:50:00</c:v>
                </c:pt>
                <c:pt idx="562">
                  <c:v>2021-02-14 22:55:00</c:v>
                </c:pt>
                <c:pt idx="563">
                  <c:v>2021-02-14 23:00:00</c:v>
                </c:pt>
                <c:pt idx="564">
                  <c:v>2021-02-14 23:05:00</c:v>
                </c:pt>
                <c:pt idx="565">
                  <c:v>2021-02-14 23:10:00</c:v>
                </c:pt>
                <c:pt idx="566">
                  <c:v>2021-02-14 23:15:00</c:v>
                </c:pt>
                <c:pt idx="567">
                  <c:v>2021-02-14 23:20:00</c:v>
                </c:pt>
                <c:pt idx="568">
                  <c:v>2021-02-14 23:25:00</c:v>
                </c:pt>
                <c:pt idx="569">
                  <c:v>2021-02-14 23:30:00</c:v>
                </c:pt>
                <c:pt idx="570">
                  <c:v>2021-02-14 23:35:00</c:v>
                </c:pt>
                <c:pt idx="571">
                  <c:v>2021-02-14 23:40:00</c:v>
                </c:pt>
                <c:pt idx="572">
                  <c:v>2021-02-14 23:45:00</c:v>
                </c:pt>
                <c:pt idx="573">
                  <c:v>2021-02-14 23:50:00</c:v>
                </c:pt>
                <c:pt idx="574">
                  <c:v>2021-02-14 23:55:00</c:v>
                </c:pt>
                <c:pt idx="575">
                  <c:v>2021-02-15 00:00:00</c:v>
                </c:pt>
                <c:pt idx="576">
                  <c:v>2021-02-15 00:05:00</c:v>
                </c:pt>
                <c:pt idx="577">
                  <c:v>2021-02-15 00:10:00</c:v>
                </c:pt>
                <c:pt idx="578">
                  <c:v>2021-02-15 00:15:00</c:v>
                </c:pt>
                <c:pt idx="579">
                  <c:v>2021-02-15 00:20:00</c:v>
                </c:pt>
                <c:pt idx="580">
                  <c:v>2021-02-15 00:25:00</c:v>
                </c:pt>
                <c:pt idx="581">
                  <c:v>2021-02-15 00:30:00</c:v>
                </c:pt>
                <c:pt idx="582">
                  <c:v>2021-02-15 00:35:00</c:v>
                </c:pt>
                <c:pt idx="583">
                  <c:v>2021-02-15 00:40:00</c:v>
                </c:pt>
                <c:pt idx="584">
                  <c:v>2021-02-15 00:45:00</c:v>
                </c:pt>
                <c:pt idx="585">
                  <c:v>2021-02-15 00:50:00</c:v>
                </c:pt>
                <c:pt idx="586">
                  <c:v>2021-02-15 00:55:00</c:v>
                </c:pt>
                <c:pt idx="587">
                  <c:v>2021-02-15 01:00:00</c:v>
                </c:pt>
                <c:pt idx="588">
                  <c:v>2021-02-15 01:05:00</c:v>
                </c:pt>
                <c:pt idx="589">
                  <c:v>2021-02-15 01:10:00</c:v>
                </c:pt>
                <c:pt idx="590">
                  <c:v>2021-02-15 01:15:00</c:v>
                </c:pt>
                <c:pt idx="591">
                  <c:v>2021-02-15 01:20:00</c:v>
                </c:pt>
                <c:pt idx="592">
                  <c:v>2021-02-15 01:25:00</c:v>
                </c:pt>
                <c:pt idx="593">
                  <c:v>2021-02-15 01:30:00</c:v>
                </c:pt>
                <c:pt idx="594">
                  <c:v>2021-02-15 01:35:00</c:v>
                </c:pt>
                <c:pt idx="595">
                  <c:v>2021-02-15 01:40:00</c:v>
                </c:pt>
                <c:pt idx="596">
                  <c:v>2021-02-15 01:45:00</c:v>
                </c:pt>
                <c:pt idx="597">
                  <c:v>2021-02-15 01:50:00</c:v>
                </c:pt>
                <c:pt idx="598">
                  <c:v>2021-02-15 01:55:00</c:v>
                </c:pt>
                <c:pt idx="599">
                  <c:v>2021-02-15 02:00:00</c:v>
                </c:pt>
                <c:pt idx="600">
                  <c:v>2021-02-15 02:05:00</c:v>
                </c:pt>
                <c:pt idx="601">
                  <c:v>2021-02-15 02:10:00</c:v>
                </c:pt>
                <c:pt idx="602">
                  <c:v>2021-02-15 02:15:00</c:v>
                </c:pt>
                <c:pt idx="603">
                  <c:v>2021-02-15 02:20:00</c:v>
                </c:pt>
                <c:pt idx="604">
                  <c:v>2021-02-15 02:25:00</c:v>
                </c:pt>
                <c:pt idx="605">
                  <c:v>2021-02-15 02:30:00</c:v>
                </c:pt>
                <c:pt idx="606">
                  <c:v>2021-02-15 02:35:00</c:v>
                </c:pt>
                <c:pt idx="607">
                  <c:v>2021-02-15 02:40:00</c:v>
                </c:pt>
                <c:pt idx="608">
                  <c:v>2021-02-15 02:45:00</c:v>
                </c:pt>
                <c:pt idx="609">
                  <c:v>2021-02-15 02:50:00</c:v>
                </c:pt>
                <c:pt idx="610">
                  <c:v>2021-02-15 02:55:00</c:v>
                </c:pt>
                <c:pt idx="611">
                  <c:v>2021-02-15 03:00:00</c:v>
                </c:pt>
                <c:pt idx="612">
                  <c:v>2021-02-15 03:05:00</c:v>
                </c:pt>
                <c:pt idx="613">
                  <c:v>2021-02-15 03:10:00</c:v>
                </c:pt>
                <c:pt idx="614">
                  <c:v>2021-02-15 03:15:00</c:v>
                </c:pt>
                <c:pt idx="615">
                  <c:v>2021-02-15 03:20:00</c:v>
                </c:pt>
                <c:pt idx="616">
                  <c:v>2021-02-15 03:25:00</c:v>
                </c:pt>
                <c:pt idx="617">
                  <c:v>2021-02-15 03:30:00</c:v>
                </c:pt>
                <c:pt idx="618">
                  <c:v>2021-02-15 03:35:00</c:v>
                </c:pt>
                <c:pt idx="619">
                  <c:v>2021-02-15 03:40:00</c:v>
                </c:pt>
                <c:pt idx="620">
                  <c:v>2021-02-15 03:45:00</c:v>
                </c:pt>
                <c:pt idx="621">
                  <c:v>2021-02-15 03:50:00</c:v>
                </c:pt>
                <c:pt idx="622">
                  <c:v>2021-02-15 03:55:00</c:v>
                </c:pt>
                <c:pt idx="623">
                  <c:v>2021-02-15 04:00:00</c:v>
                </c:pt>
                <c:pt idx="624">
                  <c:v>2021-02-15 04:05:00</c:v>
                </c:pt>
                <c:pt idx="625">
                  <c:v>2021-02-15 04:10:00</c:v>
                </c:pt>
                <c:pt idx="626">
                  <c:v>2021-02-15 04:15:00</c:v>
                </c:pt>
                <c:pt idx="627">
                  <c:v>2021-02-15 04:20:00</c:v>
                </c:pt>
                <c:pt idx="628">
                  <c:v>2021-02-15 04:25:00</c:v>
                </c:pt>
                <c:pt idx="629">
                  <c:v>2021-02-15 04:30:00</c:v>
                </c:pt>
                <c:pt idx="630">
                  <c:v>2021-02-15 04:35:00</c:v>
                </c:pt>
                <c:pt idx="631">
                  <c:v>2021-02-15 04:40:00</c:v>
                </c:pt>
                <c:pt idx="632">
                  <c:v>2021-02-15 04:45:00</c:v>
                </c:pt>
                <c:pt idx="633">
                  <c:v>2021-02-15 04:50:00</c:v>
                </c:pt>
                <c:pt idx="634">
                  <c:v>2021-02-15 04:55:00</c:v>
                </c:pt>
                <c:pt idx="635">
                  <c:v>2021-02-15 05:00:00</c:v>
                </c:pt>
                <c:pt idx="636">
                  <c:v>2021-02-15 05:05:00</c:v>
                </c:pt>
                <c:pt idx="637">
                  <c:v>2021-02-15 05:10:00</c:v>
                </c:pt>
                <c:pt idx="638">
                  <c:v>2021-02-15 05:15:00</c:v>
                </c:pt>
                <c:pt idx="639">
                  <c:v>2021-02-15 05:20:00</c:v>
                </c:pt>
                <c:pt idx="640">
                  <c:v>2021-02-15 05:25:00</c:v>
                </c:pt>
                <c:pt idx="641">
                  <c:v>2021-02-15 05:30:00</c:v>
                </c:pt>
                <c:pt idx="642">
                  <c:v>2021-02-15 05:35:00</c:v>
                </c:pt>
                <c:pt idx="643">
                  <c:v>2021-02-15 05:40:00</c:v>
                </c:pt>
                <c:pt idx="644">
                  <c:v>2021-02-15 05:45:00</c:v>
                </c:pt>
                <c:pt idx="645">
                  <c:v>2021-02-15 05:50:00</c:v>
                </c:pt>
                <c:pt idx="646">
                  <c:v>2021-02-15 05:55:00</c:v>
                </c:pt>
                <c:pt idx="647">
                  <c:v>2021-02-15 06:00:00</c:v>
                </c:pt>
                <c:pt idx="648">
                  <c:v>2021-02-15 06:05:00</c:v>
                </c:pt>
                <c:pt idx="649">
                  <c:v>2021-02-15 06:10:00</c:v>
                </c:pt>
                <c:pt idx="650">
                  <c:v>2021-02-15 06:15:00</c:v>
                </c:pt>
                <c:pt idx="651">
                  <c:v>2021-02-15 06:20:00</c:v>
                </c:pt>
                <c:pt idx="652">
                  <c:v>2021-02-15 06:25:00</c:v>
                </c:pt>
                <c:pt idx="653">
                  <c:v>2021-02-15 06:30:00</c:v>
                </c:pt>
                <c:pt idx="654">
                  <c:v>2021-02-15 06:35:00</c:v>
                </c:pt>
                <c:pt idx="655">
                  <c:v>2021-02-15 06:40:00</c:v>
                </c:pt>
                <c:pt idx="656">
                  <c:v>2021-02-15 06:45:00</c:v>
                </c:pt>
                <c:pt idx="657">
                  <c:v>2021-02-15 06:50:00</c:v>
                </c:pt>
                <c:pt idx="658">
                  <c:v>2021-02-15 06:55:00</c:v>
                </c:pt>
                <c:pt idx="659">
                  <c:v>2021-02-15 07:00:00</c:v>
                </c:pt>
                <c:pt idx="660">
                  <c:v>2021-02-15 07:05:00</c:v>
                </c:pt>
                <c:pt idx="661">
                  <c:v>2021-02-15 07:10:00</c:v>
                </c:pt>
                <c:pt idx="662">
                  <c:v>2021-02-15 07:15:00</c:v>
                </c:pt>
                <c:pt idx="663">
                  <c:v>2021-02-15 07:20:00</c:v>
                </c:pt>
                <c:pt idx="664">
                  <c:v>2021-02-15 07:25:00</c:v>
                </c:pt>
                <c:pt idx="665">
                  <c:v>2021-02-15 07:30:00</c:v>
                </c:pt>
                <c:pt idx="666">
                  <c:v>2021-02-15 07:35:00</c:v>
                </c:pt>
                <c:pt idx="667">
                  <c:v>2021-02-15 07:40:00</c:v>
                </c:pt>
                <c:pt idx="668">
                  <c:v>2021-02-15 07:45:00</c:v>
                </c:pt>
                <c:pt idx="669">
                  <c:v>2021-02-15 07:50:00</c:v>
                </c:pt>
                <c:pt idx="670">
                  <c:v>2021-02-15 07:55:00</c:v>
                </c:pt>
                <c:pt idx="671">
                  <c:v>2021-02-15 08:00:00</c:v>
                </c:pt>
                <c:pt idx="672">
                  <c:v>2021-02-15 08:05:00</c:v>
                </c:pt>
                <c:pt idx="673">
                  <c:v>2021-02-15 08:10:00</c:v>
                </c:pt>
                <c:pt idx="674">
                  <c:v>2021-02-15 08:15:00</c:v>
                </c:pt>
                <c:pt idx="675">
                  <c:v>2021-02-15 08:20:00</c:v>
                </c:pt>
                <c:pt idx="676">
                  <c:v>2021-02-15 08:25:00</c:v>
                </c:pt>
                <c:pt idx="677">
                  <c:v>2021-02-15 08:30:00</c:v>
                </c:pt>
                <c:pt idx="678">
                  <c:v>2021-02-15 08:35:00</c:v>
                </c:pt>
                <c:pt idx="679">
                  <c:v>2021-02-15 08:40:00</c:v>
                </c:pt>
                <c:pt idx="680">
                  <c:v>2021-02-15 08:45:00</c:v>
                </c:pt>
                <c:pt idx="681">
                  <c:v>2021-02-15 08:50:00</c:v>
                </c:pt>
                <c:pt idx="682">
                  <c:v>2021-02-15 08:55:00</c:v>
                </c:pt>
                <c:pt idx="683">
                  <c:v>2021-02-15 09:00:00</c:v>
                </c:pt>
                <c:pt idx="684">
                  <c:v>2021-02-15 09:05:00</c:v>
                </c:pt>
                <c:pt idx="685">
                  <c:v>2021-02-15 09:10:00</c:v>
                </c:pt>
                <c:pt idx="686">
                  <c:v>2021-02-15 09:15:00</c:v>
                </c:pt>
                <c:pt idx="687">
                  <c:v>2021-02-15 09:20:00</c:v>
                </c:pt>
                <c:pt idx="688">
                  <c:v>2021-02-15 09:25:00</c:v>
                </c:pt>
                <c:pt idx="689">
                  <c:v>2021-02-15 09:30:00</c:v>
                </c:pt>
                <c:pt idx="690">
                  <c:v>2021-02-15 09:35:00</c:v>
                </c:pt>
                <c:pt idx="691">
                  <c:v>2021-02-15 09:40:00</c:v>
                </c:pt>
                <c:pt idx="692">
                  <c:v>2021-02-15 09:45:00</c:v>
                </c:pt>
                <c:pt idx="693">
                  <c:v>2021-02-15 09:50:00</c:v>
                </c:pt>
                <c:pt idx="694">
                  <c:v>2021-02-15 09:55:00</c:v>
                </c:pt>
                <c:pt idx="695">
                  <c:v>2021-02-15 10:00:00</c:v>
                </c:pt>
                <c:pt idx="696">
                  <c:v>2021-02-15 10:05:00</c:v>
                </c:pt>
                <c:pt idx="697">
                  <c:v>2021-02-15 10:10:00</c:v>
                </c:pt>
                <c:pt idx="698">
                  <c:v>2021-02-15 10:15:00</c:v>
                </c:pt>
                <c:pt idx="699">
                  <c:v>2021-02-15 10:20:00</c:v>
                </c:pt>
                <c:pt idx="700">
                  <c:v>2021-02-15 10:25:00</c:v>
                </c:pt>
                <c:pt idx="701">
                  <c:v>2021-02-15 10:30:00</c:v>
                </c:pt>
                <c:pt idx="702">
                  <c:v>2021-02-15 10:35:00</c:v>
                </c:pt>
                <c:pt idx="703">
                  <c:v>2021-02-15 10:40:00</c:v>
                </c:pt>
                <c:pt idx="704">
                  <c:v>2021-02-15 10:45:00</c:v>
                </c:pt>
                <c:pt idx="705">
                  <c:v>2021-02-15 10:50:00</c:v>
                </c:pt>
                <c:pt idx="706">
                  <c:v>2021-02-15 10:55:00</c:v>
                </c:pt>
                <c:pt idx="707">
                  <c:v>2021-02-15 11:00:00</c:v>
                </c:pt>
                <c:pt idx="708">
                  <c:v>2021-02-15 11:05:00</c:v>
                </c:pt>
                <c:pt idx="709">
                  <c:v>2021-02-15 11:10:00</c:v>
                </c:pt>
                <c:pt idx="710">
                  <c:v>2021-02-15 11:15:00</c:v>
                </c:pt>
                <c:pt idx="711">
                  <c:v>2021-02-15 11:20:00</c:v>
                </c:pt>
                <c:pt idx="712">
                  <c:v>2021-02-15 11:25:00</c:v>
                </c:pt>
                <c:pt idx="713">
                  <c:v>2021-02-15 11:30:00</c:v>
                </c:pt>
                <c:pt idx="714">
                  <c:v>2021-02-15 11:35:00</c:v>
                </c:pt>
                <c:pt idx="715">
                  <c:v>2021-02-15 11:40:00</c:v>
                </c:pt>
                <c:pt idx="716">
                  <c:v>2021-02-15 11:45:00</c:v>
                </c:pt>
                <c:pt idx="717">
                  <c:v>2021-02-15 11:50:00</c:v>
                </c:pt>
                <c:pt idx="718">
                  <c:v>2021-02-15 11:55:00</c:v>
                </c:pt>
                <c:pt idx="719">
                  <c:v>2021-02-15 12:00:00</c:v>
                </c:pt>
                <c:pt idx="720">
                  <c:v>2021-02-15 12:05:00</c:v>
                </c:pt>
                <c:pt idx="721">
                  <c:v>2021-02-15 12:10:00</c:v>
                </c:pt>
                <c:pt idx="722">
                  <c:v>2021-02-15 12:15:00</c:v>
                </c:pt>
                <c:pt idx="723">
                  <c:v>2021-02-15 12:20:00</c:v>
                </c:pt>
                <c:pt idx="724">
                  <c:v>2021-02-15 12:25:00</c:v>
                </c:pt>
                <c:pt idx="725">
                  <c:v>2021-02-15 12:30:00</c:v>
                </c:pt>
                <c:pt idx="726">
                  <c:v>2021-02-15 12:35:00</c:v>
                </c:pt>
                <c:pt idx="727">
                  <c:v>2021-02-15 12:40:00</c:v>
                </c:pt>
                <c:pt idx="728">
                  <c:v>2021-02-15 12:45:00</c:v>
                </c:pt>
                <c:pt idx="729">
                  <c:v>2021-02-15 12:50:00</c:v>
                </c:pt>
                <c:pt idx="730">
                  <c:v>2021-02-15 12:55:00</c:v>
                </c:pt>
                <c:pt idx="731">
                  <c:v>2021-02-15 13:00:00</c:v>
                </c:pt>
                <c:pt idx="732">
                  <c:v>2021-02-15 13:05:00</c:v>
                </c:pt>
                <c:pt idx="733">
                  <c:v>2021-02-15 13:10:00</c:v>
                </c:pt>
                <c:pt idx="734">
                  <c:v>2021-02-15 13:15:00</c:v>
                </c:pt>
                <c:pt idx="735">
                  <c:v>2021-02-15 13:20:00</c:v>
                </c:pt>
                <c:pt idx="736">
                  <c:v>2021-02-15 13:25:00</c:v>
                </c:pt>
                <c:pt idx="737">
                  <c:v>2021-02-15 13:30:00</c:v>
                </c:pt>
                <c:pt idx="738">
                  <c:v>2021-02-15 13:35:00</c:v>
                </c:pt>
                <c:pt idx="739">
                  <c:v>2021-02-15 13:40:00</c:v>
                </c:pt>
                <c:pt idx="740">
                  <c:v>2021-02-15 13:45:00</c:v>
                </c:pt>
                <c:pt idx="741">
                  <c:v>2021-02-15 13:50:00</c:v>
                </c:pt>
                <c:pt idx="742">
                  <c:v>2021-02-15 13:55:00</c:v>
                </c:pt>
                <c:pt idx="743">
                  <c:v>2021-02-15 14:00:00</c:v>
                </c:pt>
                <c:pt idx="744">
                  <c:v>2021-02-15 14:05:00</c:v>
                </c:pt>
                <c:pt idx="745">
                  <c:v>2021-02-15 14:10:00</c:v>
                </c:pt>
                <c:pt idx="746">
                  <c:v>2021-02-15 14:15:00</c:v>
                </c:pt>
                <c:pt idx="747">
                  <c:v>2021-02-15 14:20:00</c:v>
                </c:pt>
                <c:pt idx="748">
                  <c:v>2021-02-15 14:25:00</c:v>
                </c:pt>
                <c:pt idx="749">
                  <c:v>2021-02-15 14:30:00</c:v>
                </c:pt>
                <c:pt idx="750">
                  <c:v>2021-02-15 14:35:00</c:v>
                </c:pt>
                <c:pt idx="751">
                  <c:v>2021-02-15 14:40:00</c:v>
                </c:pt>
                <c:pt idx="752">
                  <c:v>2021-02-15 14:45:00</c:v>
                </c:pt>
                <c:pt idx="753">
                  <c:v>2021-02-15 14:50:00</c:v>
                </c:pt>
                <c:pt idx="754">
                  <c:v>2021-02-15 14:55:00</c:v>
                </c:pt>
                <c:pt idx="755">
                  <c:v>2021-02-15 15:00:00</c:v>
                </c:pt>
                <c:pt idx="756">
                  <c:v>2021-02-15 15:05:00</c:v>
                </c:pt>
                <c:pt idx="757">
                  <c:v>2021-02-15 15:10:00</c:v>
                </c:pt>
                <c:pt idx="758">
                  <c:v>2021-02-15 15:15:00</c:v>
                </c:pt>
                <c:pt idx="759">
                  <c:v>2021-02-15 15:20:00</c:v>
                </c:pt>
                <c:pt idx="760">
                  <c:v>2021-02-15 15:25:00</c:v>
                </c:pt>
                <c:pt idx="761">
                  <c:v>2021-02-15 15:30:00</c:v>
                </c:pt>
                <c:pt idx="762">
                  <c:v>2021-02-15 15:35:00</c:v>
                </c:pt>
                <c:pt idx="763">
                  <c:v>2021-02-15 15:40:00</c:v>
                </c:pt>
                <c:pt idx="764">
                  <c:v>2021-02-15 15:45:00</c:v>
                </c:pt>
                <c:pt idx="765">
                  <c:v>2021-02-15 15:50:00</c:v>
                </c:pt>
                <c:pt idx="766">
                  <c:v>2021-02-15 15:55:00</c:v>
                </c:pt>
                <c:pt idx="767">
                  <c:v>2021-02-15 16:00:00</c:v>
                </c:pt>
                <c:pt idx="768">
                  <c:v>2021-02-15 16:05:00</c:v>
                </c:pt>
                <c:pt idx="769">
                  <c:v>2021-02-15 16:10:00</c:v>
                </c:pt>
                <c:pt idx="770">
                  <c:v>2021-02-15 16:15:00</c:v>
                </c:pt>
                <c:pt idx="771">
                  <c:v>2021-02-15 16:20:00</c:v>
                </c:pt>
                <c:pt idx="772">
                  <c:v>2021-02-15 16:25:00</c:v>
                </c:pt>
                <c:pt idx="773">
                  <c:v>2021-02-15 16:30:00</c:v>
                </c:pt>
                <c:pt idx="774">
                  <c:v>2021-02-15 16:35:00</c:v>
                </c:pt>
                <c:pt idx="775">
                  <c:v>2021-02-15 16:40:00</c:v>
                </c:pt>
                <c:pt idx="776">
                  <c:v>2021-02-15 16:45:00</c:v>
                </c:pt>
                <c:pt idx="777">
                  <c:v>2021-02-15 16:50:00</c:v>
                </c:pt>
                <c:pt idx="778">
                  <c:v>2021-02-15 16:55:00</c:v>
                </c:pt>
                <c:pt idx="779">
                  <c:v>2021-02-15 17:00:00</c:v>
                </c:pt>
                <c:pt idx="780">
                  <c:v>2021-02-15 17:05:00</c:v>
                </c:pt>
                <c:pt idx="781">
                  <c:v>2021-02-15 17:10:00</c:v>
                </c:pt>
                <c:pt idx="782">
                  <c:v>2021-02-15 17:15:00</c:v>
                </c:pt>
                <c:pt idx="783">
                  <c:v>2021-02-15 17:20:00</c:v>
                </c:pt>
                <c:pt idx="784">
                  <c:v>2021-02-15 17:25:00</c:v>
                </c:pt>
                <c:pt idx="785">
                  <c:v>2021-02-15 17:30:00</c:v>
                </c:pt>
                <c:pt idx="786">
                  <c:v>2021-02-15 17:35:00</c:v>
                </c:pt>
                <c:pt idx="787">
                  <c:v>2021-02-15 17:40:00</c:v>
                </c:pt>
                <c:pt idx="788">
                  <c:v>2021-02-15 17:45:00</c:v>
                </c:pt>
                <c:pt idx="789">
                  <c:v>2021-02-15 17:50:00</c:v>
                </c:pt>
                <c:pt idx="790">
                  <c:v>2021-02-15 17:55:00</c:v>
                </c:pt>
                <c:pt idx="791">
                  <c:v>2021-02-15 18:00:00</c:v>
                </c:pt>
                <c:pt idx="792">
                  <c:v>2021-02-15 18:05:00</c:v>
                </c:pt>
                <c:pt idx="793">
                  <c:v>2021-02-15 18:10:00</c:v>
                </c:pt>
                <c:pt idx="794">
                  <c:v>2021-02-15 18:15:00</c:v>
                </c:pt>
                <c:pt idx="795">
                  <c:v>2021-02-15 18:20:00</c:v>
                </c:pt>
                <c:pt idx="796">
                  <c:v>2021-02-15 18:25:00</c:v>
                </c:pt>
                <c:pt idx="797">
                  <c:v>2021-02-15 18:30:00</c:v>
                </c:pt>
                <c:pt idx="798">
                  <c:v>2021-02-15 18:35:00</c:v>
                </c:pt>
                <c:pt idx="799">
                  <c:v>2021-02-15 18:40:00</c:v>
                </c:pt>
                <c:pt idx="800">
                  <c:v>2021-02-15 18:45:00</c:v>
                </c:pt>
                <c:pt idx="801">
                  <c:v>2021-02-15 18:50:00</c:v>
                </c:pt>
                <c:pt idx="802">
                  <c:v>2021-02-15 18:55:00</c:v>
                </c:pt>
                <c:pt idx="803">
                  <c:v>2021-02-15 19:00:00</c:v>
                </c:pt>
                <c:pt idx="804">
                  <c:v>2021-02-15 19:05:00</c:v>
                </c:pt>
                <c:pt idx="805">
                  <c:v>2021-02-15 19:10:00</c:v>
                </c:pt>
                <c:pt idx="806">
                  <c:v>2021-02-15 19:15:00</c:v>
                </c:pt>
                <c:pt idx="807">
                  <c:v>2021-02-15 19:20:00</c:v>
                </c:pt>
                <c:pt idx="808">
                  <c:v>2021-02-15 19:25:00</c:v>
                </c:pt>
                <c:pt idx="809">
                  <c:v>2021-02-15 19:30:00</c:v>
                </c:pt>
                <c:pt idx="810">
                  <c:v>2021-02-15 19:35:00</c:v>
                </c:pt>
                <c:pt idx="811">
                  <c:v>2021-02-15 19:40:00</c:v>
                </c:pt>
                <c:pt idx="812">
                  <c:v>2021-02-15 19:45:00</c:v>
                </c:pt>
                <c:pt idx="813">
                  <c:v>2021-02-15 19:50:00</c:v>
                </c:pt>
                <c:pt idx="814">
                  <c:v>2021-02-15 19:55:00</c:v>
                </c:pt>
                <c:pt idx="815">
                  <c:v>2021-02-15 20:00:00</c:v>
                </c:pt>
                <c:pt idx="816">
                  <c:v>2021-02-15 20:05:00</c:v>
                </c:pt>
                <c:pt idx="817">
                  <c:v>2021-02-15 20:10:00</c:v>
                </c:pt>
                <c:pt idx="818">
                  <c:v>2021-02-15 20:15:00</c:v>
                </c:pt>
                <c:pt idx="819">
                  <c:v>2021-02-15 20:20:00</c:v>
                </c:pt>
                <c:pt idx="820">
                  <c:v>2021-02-15 20:25:00</c:v>
                </c:pt>
                <c:pt idx="821">
                  <c:v>2021-02-15 20:30:00</c:v>
                </c:pt>
                <c:pt idx="822">
                  <c:v>2021-02-15 20:35:00</c:v>
                </c:pt>
                <c:pt idx="823">
                  <c:v>2021-02-15 20:40:00</c:v>
                </c:pt>
                <c:pt idx="824">
                  <c:v>2021-02-15 20:45:00</c:v>
                </c:pt>
                <c:pt idx="825">
                  <c:v>2021-02-15 20:50:00</c:v>
                </c:pt>
                <c:pt idx="826">
                  <c:v>2021-02-15 20:55:00</c:v>
                </c:pt>
                <c:pt idx="827">
                  <c:v>2021-02-15 21:00:00</c:v>
                </c:pt>
                <c:pt idx="828">
                  <c:v>2021-02-15 21:05:00</c:v>
                </c:pt>
                <c:pt idx="829">
                  <c:v>2021-02-15 21:10:00</c:v>
                </c:pt>
                <c:pt idx="830">
                  <c:v>2021-02-15 21:15:00</c:v>
                </c:pt>
                <c:pt idx="831">
                  <c:v>2021-02-15 21:20:00</c:v>
                </c:pt>
                <c:pt idx="832">
                  <c:v>2021-02-15 21:25:00</c:v>
                </c:pt>
                <c:pt idx="833">
                  <c:v>2021-02-15 21:30:00</c:v>
                </c:pt>
                <c:pt idx="834">
                  <c:v>2021-02-15 21:35:00</c:v>
                </c:pt>
                <c:pt idx="835">
                  <c:v>2021-02-15 21:40:00</c:v>
                </c:pt>
                <c:pt idx="836">
                  <c:v>2021-02-15 21:45:00</c:v>
                </c:pt>
                <c:pt idx="837">
                  <c:v>2021-02-15 21:50:00</c:v>
                </c:pt>
                <c:pt idx="838">
                  <c:v>2021-02-15 21:55:00</c:v>
                </c:pt>
                <c:pt idx="839">
                  <c:v>2021-02-15 22:00:00</c:v>
                </c:pt>
                <c:pt idx="840">
                  <c:v>2021-02-15 22:05:00</c:v>
                </c:pt>
                <c:pt idx="841">
                  <c:v>2021-02-15 22:10:00</c:v>
                </c:pt>
                <c:pt idx="842">
                  <c:v>2021-02-15 22:15:00</c:v>
                </c:pt>
                <c:pt idx="843">
                  <c:v>2021-02-15 22:20:00</c:v>
                </c:pt>
                <c:pt idx="844">
                  <c:v>2021-02-15 22:25:00</c:v>
                </c:pt>
                <c:pt idx="845">
                  <c:v>2021-02-15 22:30:00</c:v>
                </c:pt>
                <c:pt idx="846">
                  <c:v>2021-02-15 22:35:00</c:v>
                </c:pt>
                <c:pt idx="847">
                  <c:v>2021-02-15 22:40:00</c:v>
                </c:pt>
                <c:pt idx="848">
                  <c:v>2021-02-15 22:45:00</c:v>
                </c:pt>
                <c:pt idx="849">
                  <c:v>2021-02-15 22:50:00</c:v>
                </c:pt>
                <c:pt idx="850">
                  <c:v>2021-02-15 22:55:00</c:v>
                </c:pt>
                <c:pt idx="851">
                  <c:v>2021-02-15 23:00:00</c:v>
                </c:pt>
                <c:pt idx="852">
                  <c:v>2021-02-15 23:05:00</c:v>
                </c:pt>
                <c:pt idx="853">
                  <c:v>2021-02-15 23:10:00</c:v>
                </c:pt>
                <c:pt idx="854">
                  <c:v>2021-02-15 23:15:00</c:v>
                </c:pt>
                <c:pt idx="855">
                  <c:v>2021-02-15 23:20:00</c:v>
                </c:pt>
                <c:pt idx="856">
                  <c:v>2021-02-15 23:25:00</c:v>
                </c:pt>
                <c:pt idx="857">
                  <c:v>2021-02-15 23:30:00</c:v>
                </c:pt>
                <c:pt idx="858">
                  <c:v>2021-02-15 23:35:00</c:v>
                </c:pt>
                <c:pt idx="859">
                  <c:v>2021-02-15 23:40:00</c:v>
                </c:pt>
                <c:pt idx="860">
                  <c:v>2021-02-15 23:45:00</c:v>
                </c:pt>
                <c:pt idx="861">
                  <c:v>2021-02-15 23:50:00</c:v>
                </c:pt>
                <c:pt idx="862">
                  <c:v>2021-02-15 23:55:00</c:v>
                </c:pt>
                <c:pt idx="863">
                  <c:v>2021-02-16 00:00:00</c:v>
                </c:pt>
                <c:pt idx="864">
                  <c:v>2021-02-16 00:05:00</c:v>
                </c:pt>
                <c:pt idx="865">
                  <c:v>2021-02-16 00:10:00</c:v>
                </c:pt>
                <c:pt idx="866">
                  <c:v>2021-02-16 00:15:00</c:v>
                </c:pt>
                <c:pt idx="867">
                  <c:v>2021-02-16 00:20:00</c:v>
                </c:pt>
                <c:pt idx="868">
                  <c:v>2021-02-16 00:25:00</c:v>
                </c:pt>
                <c:pt idx="869">
                  <c:v>2021-02-16 00:30:00</c:v>
                </c:pt>
                <c:pt idx="870">
                  <c:v>2021-02-16 00:35:00</c:v>
                </c:pt>
                <c:pt idx="871">
                  <c:v>2021-02-16 00:40:00</c:v>
                </c:pt>
                <c:pt idx="872">
                  <c:v>2021-02-16 00:45:00</c:v>
                </c:pt>
                <c:pt idx="873">
                  <c:v>2021-02-16 00:50:00</c:v>
                </c:pt>
                <c:pt idx="874">
                  <c:v>2021-02-16 00:55:00</c:v>
                </c:pt>
                <c:pt idx="875">
                  <c:v>2021-02-16 01:00:00</c:v>
                </c:pt>
                <c:pt idx="876">
                  <c:v>2021-02-16 01:05:00</c:v>
                </c:pt>
                <c:pt idx="877">
                  <c:v>2021-02-16 01:10:00</c:v>
                </c:pt>
                <c:pt idx="878">
                  <c:v>2021-02-16 01:15:00</c:v>
                </c:pt>
                <c:pt idx="879">
                  <c:v>2021-02-16 01:20:00</c:v>
                </c:pt>
                <c:pt idx="880">
                  <c:v>2021-02-16 01:25:00</c:v>
                </c:pt>
                <c:pt idx="881">
                  <c:v>2021-02-16 01:30:00</c:v>
                </c:pt>
                <c:pt idx="882">
                  <c:v>2021-02-16 01:35:00</c:v>
                </c:pt>
                <c:pt idx="883">
                  <c:v>2021-02-16 01:40:00</c:v>
                </c:pt>
                <c:pt idx="884">
                  <c:v>2021-02-16 01:45:00</c:v>
                </c:pt>
                <c:pt idx="885">
                  <c:v>2021-02-16 01:50:00</c:v>
                </c:pt>
                <c:pt idx="886">
                  <c:v>2021-02-16 01:55:00</c:v>
                </c:pt>
                <c:pt idx="887">
                  <c:v>2021-02-16 02:00:00</c:v>
                </c:pt>
                <c:pt idx="888">
                  <c:v>2021-02-16 02:05:00</c:v>
                </c:pt>
                <c:pt idx="889">
                  <c:v>2021-02-16 02:10:00</c:v>
                </c:pt>
                <c:pt idx="890">
                  <c:v>2021-02-16 02:15:00</c:v>
                </c:pt>
                <c:pt idx="891">
                  <c:v>2021-02-16 02:20:00</c:v>
                </c:pt>
                <c:pt idx="892">
                  <c:v>2021-02-16 02:25:00</c:v>
                </c:pt>
                <c:pt idx="893">
                  <c:v>2021-02-16 02:30:00</c:v>
                </c:pt>
                <c:pt idx="894">
                  <c:v>2021-02-16 02:35:00</c:v>
                </c:pt>
                <c:pt idx="895">
                  <c:v>2021-02-16 02:40:00</c:v>
                </c:pt>
                <c:pt idx="896">
                  <c:v>2021-02-16 02:45:00</c:v>
                </c:pt>
                <c:pt idx="897">
                  <c:v>2021-02-16 02:50:00</c:v>
                </c:pt>
                <c:pt idx="898">
                  <c:v>2021-02-16 02:55:00</c:v>
                </c:pt>
                <c:pt idx="899">
                  <c:v>2021-02-16 03:00:00</c:v>
                </c:pt>
                <c:pt idx="900">
                  <c:v>2021-02-16 03:05:00</c:v>
                </c:pt>
                <c:pt idx="901">
                  <c:v>2021-02-16 03:10:00</c:v>
                </c:pt>
                <c:pt idx="902">
                  <c:v>2021-02-16 03:15:00</c:v>
                </c:pt>
                <c:pt idx="903">
                  <c:v>2021-02-16 03:20:00</c:v>
                </c:pt>
                <c:pt idx="904">
                  <c:v>2021-02-16 03:25:00</c:v>
                </c:pt>
                <c:pt idx="905">
                  <c:v>2021-02-16 03:30:00</c:v>
                </c:pt>
                <c:pt idx="906">
                  <c:v>2021-02-16 03:35:00</c:v>
                </c:pt>
                <c:pt idx="907">
                  <c:v>2021-02-16 03:40:00</c:v>
                </c:pt>
                <c:pt idx="908">
                  <c:v>2021-02-16 03:45:00</c:v>
                </c:pt>
                <c:pt idx="909">
                  <c:v>2021-02-16 03:50:00</c:v>
                </c:pt>
                <c:pt idx="910">
                  <c:v>2021-02-16 03:55:00</c:v>
                </c:pt>
                <c:pt idx="911">
                  <c:v>2021-02-16 04:00:00</c:v>
                </c:pt>
                <c:pt idx="912">
                  <c:v>2021-02-16 04:05:00</c:v>
                </c:pt>
                <c:pt idx="913">
                  <c:v>2021-02-16 04:10:00</c:v>
                </c:pt>
                <c:pt idx="914">
                  <c:v>2021-02-16 04:15:00</c:v>
                </c:pt>
                <c:pt idx="915">
                  <c:v>2021-02-16 04:20:00</c:v>
                </c:pt>
                <c:pt idx="916">
                  <c:v>2021-02-16 04:25:00</c:v>
                </c:pt>
                <c:pt idx="917">
                  <c:v>2021-02-16 04:30:00</c:v>
                </c:pt>
                <c:pt idx="918">
                  <c:v>2021-02-16 04:35:00</c:v>
                </c:pt>
                <c:pt idx="919">
                  <c:v>2021-02-16 04:40:00</c:v>
                </c:pt>
                <c:pt idx="920">
                  <c:v>2021-02-16 04:45:00</c:v>
                </c:pt>
                <c:pt idx="921">
                  <c:v>2021-02-16 04:50:00</c:v>
                </c:pt>
                <c:pt idx="922">
                  <c:v>2021-02-16 04:55:00</c:v>
                </c:pt>
                <c:pt idx="923">
                  <c:v>2021-02-16 05:00:00</c:v>
                </c:pt>
                <c:pt idx="924">
                  <c:v>2021-02-16 05:05:00</c:v>
                </c:pt>
                <c:pt idx="925">
                  <c:v>2021-02-16 05:10:00</c:v>
                </c:pt>
                <c:pt idx="926">
                  <c:v>2021-02-16 05:15:00</c:v>
                </c:pt>
                <c:pt idx="927">
                  <c:v>2021-02-16 05:20:00</c:v>
                </c:pt>
                <c:pt idx="928">
                  <c:v>2021-02-16 05:25:00</c:v>
                </c:pt>
                <c:pt idx="929">
                  <c:v>2021-02-16 05:30:00</c:v>
                </c:pt>
                <c:pt idx="930">
                  <c:v>2021-02-16 05:35:00</c:v>
                </c:pt>
                <c:pt idx="931">
                  <c:v>2021-02-16 05:40:00</c:v>
                </c:pt>
                <c:pt idx="932">
                  <c:v>2021-02-16 05:45:00</c:v>
                </c:pt>
                <c:pt idx="933">
                  <c:v>2021-02-16 05:50:00</c:v>
                </c:pt>
                <c:pt idx="934">
                  <c:v>2021-02-16 05:55:00</c:v>
                </c:pt>
                <c:pt idx="935">
                  <c:v>2021-02-16 06:00:00</c:v>
                </c:pt>
                <c:pt idx="936">
                  <c:v>2021-02-16 06:05:00</c:v>
                </c:pt>
                <c:pt idx="937">
                  <c:v>2021-02-16 06:10:00</c:v>
                </c:pt>
                <c:pt idx="938">
                  <c:v>2021-02-16 06:15:00</c:v>
                </c:pt>
                <c:pt idx="939">
                  <c:v>2021-02-16 06:20:00</c:v>
                </c:pt>
                <c:pt idx="940">
                  <c:v>2021-02-16 06:25:00</c:v>
                </c:pt>
                <c:pt idx="941">
                  <c:v>2021-02-16 06:30:00</c:v>
                </c:pt>
                <c:pt idx="942">
                  <c:v>2021-02-16 06:35:00</c:v>
                </c:pt>
                <c:pt idx="943">
                  <c:v>2021-02-16 06:40:00</c:v>
                </c:pt>
                <c:pt idx="944">
                  <c:v>2021-02-16 06:45:00</c:v>
                </c:pt>
                <c:pt idx="945">
                  <c:v>2021-02-16 06:50:00</c:v>
                </c:pt>
                <c:pt idx="946">
                  <c:v>2021-02-16 06:55:00</c:v>
                </c:pt>
                <c:pt idx="947">
                  <c:v>2021-02-16 07:00:00</c:v>
                </c:pt>
                <c:pt idx="948">
                  <c:v>2021-02-16 07:05:00</c:v>
                </c:pt>
                <c:pt idx="949">
                  <c:v>2021-02-16 07:10:00</c:v>
                </c:pt>
                <c:pt idx="950">
                  <c:v>2021-02-16 07:15:00</c:v>
                </c:pt>
                <c:pt idx="951">
                  <c:v>2021-02-16 07:20:00</c:v>
                </c:pt>
                <c:pt idx="952">
                  <c:v>2021-02-16 07:25:00</c:v>
                </c:pt>
                <c:pt idx="953">
                  <c:v>2021-02-16 07:30:00</c:v>
                </c:pt>
                <c:pt idx="954">
                  <c:v>2021-02-16 07:35:00</c:v>
                </c:pt>
                <c:pt idx="955">
                  <c:v>2021-02-16 07:40:00</c:v>
                </c:pt>
                <c:pt idx="956">
                  <c:v>2021-02-16 07:45:00</c:v>
                </c:pt>
                <c:pt idx="957">
                  <c:v>2021-02-16 07:50:00</c:v>
                </c:pt>
                <c:pt idx="958">
                  <c:v>2021-02-16 07:55:00</c:v>
                </c:pt>
                <c:pt idx="959">
                  <c:v>2021-02-16 08:00:00</c:v>
                </c:pt>
                <c:pt idx="960">
                  <c:v>2021-02-16 08:05:00</c:v>
                </c:pt>
                <c:pt idx="961">
                  <c:v>2021-02-16 08:10:00</c:v>
                </c:pt>
                <c:pt idx="962">
                  <c:v>2021-02-16 08:15:00</c:v>
                </c:pt>
                <c:pt idx="963">
                  <c:v>2021-02-16 08:20:00</c:v>
                </c:pt>
                <c:pt idx="964">
                  <c:v>2021-02-16 08:25:00</c:v>
                </c:pt>
                <c:pt idx="965">
                  <c:v>2021-02-16 08:30:00</c:v>
                </c:pt>
                <c:pt idx="966">
                  <c:v>2021-02-16 08:35:00</c:v>
                </c:pt>
                <c:pt idx="967">
                  <c:v>2021-02-16 08:40:00</c:v>
                </c:pt>
                <c:pt idx="968">
                  <c:v>2021-02-16 08:45:00</c:v>
                </c:pt>
                <c:pt idx="969">
                  <c:v>2021-02-16 08:50:00</c:v>
                </c:pt>
                <c:pt idx="970">
                  <c:v>2021-02-16 08:55:00</c:v>
                </c:pt>
                <c:pt idx="971">
                  <c:v>2021-02-16 09:00:00</c:v>
                </c:pt>
                <c:pt idx="972">
                  <c:v>2021-02-16 09:05:00</c:v>
                </c:pt>
                <c:pt idx="973">
                  <c:v>2021-02-16 09:10:00</c:v>
                </c:pt>
                <c:pt idx="974">
                  <c:v>2021-02-16 09:15:00</c:v>
                </c:pt>
                <c:pt idx="975">
                  <c:v>2021-02-16 09:20:00</c:v>
                </c:pt>
                <c:pt idx="976">
                  <c:v>2021-02-16 09:25:00</c:v>
                </c:pt>
                <c:pt idx="977">
                  <c:v>2021-02-16 09:30:00</c:v>
                </c:pt>
                <c:pt idx="978">
                  <c:v>2021-02-16 09:35:00</c:v>
                </c:pt>
                <c:pt idx="979">
                  <c:v>2021-02-16 09:40:00</c:v>
                </c:pt>
                <c:pt idx="980">
                  <c:v>2021-02-16 09:45:00</c:v>
                </c:pt>
                <c:pt idx="981">
                  <c:v>2021-02-16 09:50:00</c:v>
                </c:pt>
                <c:pt idx="982">
                  <c:v>2021-02-16 09:55:00</c:v>
                </c:pt>
                <c:pt idx="983">
                  <c:v>2021-02-16 10:00:00</c:v>
                </c:pt>
                <c:pt idx="984">
                  <c:v>2021-02-16 10:05:00</c:v>
                </c:pt>
                <c:pt idx="985">
                  <c:v>2021-02-16 10:10:00</c:v>
                </c:pt>
                <c:pt idx="986">
                  <c:v>2021-02-16 10:15:00</c:v>
                </c:pt>
                <c:pt idx="987">
                  <c:v>2021-02-16 10:20:00</c:v>
                </c:pt>
                <c:pt idx="988">
                  <c:v>2021-02-16 10:25:00</c:v>
                </c:pt>
                <c:pt idx="989">
                  <c:v>2021-02-16 10:30:00</c:v>
                </c:pt>
                <c:pt idx="990">
                  <c:v>2021-02-16 10:35:00</c:v>
                </c:pt>
                <c:pt idx="991">
                  <c:v>2021-02-16 10:40:00</c:v>
                </c:pt>
                <c:pt idx="992">
                  <c:v>2021-02-16 10:45:00</c:v>
                </c:pt>
                <c:pt idx="993">
                  <c:v>2021-02-16 10:50:00</c:v>
                </c:pt>
                <c:pt idx="994">
                  <c:v>2021-02-16 10:55:00</c:v>
                </c:pt>
                <c:pt idx="995">
                  <c:v>2021-02-16 11:00:00</c:v>
                </c:pt>
                <c:pt idx="996">
                  <c:v>2021-02-16 11:05:00</c:v>
                </c:pt>
                <c:pt idx="997">
                  <c:v>2021-02-16 11:10:00</c:v>
                </c:pt>
                <c:pt idx="998">
                  <c:v>2021-02-16 11:15:00</c:v>
                </c:pt>
                <c:pt idx="999">
                  <c:v>2021-02-16 11:20:00</c:v>
                </c:pt>
                <c:pt idx="1000">
                  <c:v>2021-02-16 11:25:00</c:v>
                </c:pt>
                <c:pt idx="1001">
                  <c:v>2021-02-16 11:30:00</c:v>
                </c:pt>
                <c:pt idx="1002">
                  <c:v>2021-02-16 11:35:00</c:v>
                </c:pt>
                <c:pt idx="1003">
                  <c:v>2021-02-16 11:40:00</c:v>
                </c:pt>
                <c:pt idx="1004">
                  <c:v>2021-02-16 11:45:00</c:v>
                </c:pt>
                <c:pt idx="1005">
                  <c:v>2021-02-16 11:50:00</c:v>
                </c:pt>
                <c:pt idx="1006">
                  <c:v>2021-02-16 11:55:00</c:v>
                </c:pt>
                <c:pt idx="1007">
                  <c:v>2021-02-16 12:00:00</c:v>
                </c:pt>
                <c:pt idx="1008">
                  <c:v>2021-02-16 12:05:00</c:v>
                </c:pt>
                <c:pt idx="1009">
                  <c:v>2021-02-16 12:10:00</c:v>
                </c:pt>
                <c:pt idx="1010">
                  <c:v>2021-02-16 12:15:00</c:v>
                </c:pt>
                <c:pt idx="1011">
                  <c:v>2021-02-16 12:20:00</c:v>
                </c:pt>
                <c:pt idx="1012">
                  <c:v>2021-02-16 12:25:00</c:v>
                </c:pt>
                <c:pt idx="1013">
                  <c:v>2021-02-16 12:30:00</c:v>
                </c:pt>
                <c:pt idx="1014">
                  <c:v>2021-02-16 12:35:00</c:v>
                </c:pt>
                <c:pt idx="1015">
                  <c:v>2021-02-16 12:40:00</c:v>
                </c:pt>
                <c:pt idx="1016">
                  <c:v>2021-02-16 12:45:00</c:v>
                </c:pt>
                <c:pt idx="1017">
                  <c:v>2021-02-16 12:50:00</c:v>
                </c:pt>
                <c:pt idx="1018">
                  <c:v>2021-02-16 12:55:00</c:v>
                </c:pt>
                <c:pt idx="1019">
                  <c:v>2021-02-16 13:00:00</c:v>
                </c:pt>
                <c:pt idx="1020">
                  <c:v>2021-02-16 13:05:00</c:v>
                </c:pt>
                <c:pt idx="1021">
                  <c:v>2021-02-16 13:10:00</c:v>
                </c:pt>
                <c:pt idx="1022">
                  <c:v>2021-02-16 13:15:00</c:v>
                </c:pt>
                <c:pt idx="1023">
                  <c:v>2021-02-16 13:20:00</c:v>
                </c:pt>
                <c:pt idx="1024">
                  <c:v>2021-02-16 13:25:00</c:v>
                </c:pt>
                <c:pt idx="1025">
                  <c:v>2021-02-16 13:30:00</c:v>
                </c:pt>
                <c:pt idx="1026">
                  <c:v>2021-02-16 13:35:00</c:v>
                </c:pt>
                <c:pt idx="1027">
                  <c:v>2021-02-16 13:40:00</c:v>
                </c:pt>
                <c:pt idx="1028">
                  <c:v>2021-02-16 13:45:00</c:v>
                </c:pt>
                <c:pt idx="1029">
                  <c:v>2021-02-16 13:50:00</c:v>
                </c:pt>
                <c:pt idx="1030">
                  <c:v>2021-02-16 13:55:00</c:v>
                </c:pt>
                <c:pt idx="1031">
                  <c:v>2021-02-16 14:00:00</c:v>
                </c:pt>
                <c:pt idx="1032">
                  <c:v>2021-02-16 14:05:00</c:v>
                </c:pt>
                <c:pt idx="1033">
                  <c:v>2021-02-16 14:10:00</c:v>
                </c:pt>
                <c:pt idx="1034">
                  <c:v>2021-02-16 14:15:00</c:v>
                </c:pt>
                <c:pt idx="1035">
                  <c:v>2021-02-16 14:20:00</c:v>
                </c:pt>
                <c:pt idx="1036">
                  <c:v>2021-02-16 14:25:00</c:v>
                </c:pt>
                <c:pt idx="1037">
                  <c:v>2021-02-16 14:30:00</c:v>
                </c:pt>
                <c:pt idx="1038">
                  <c:v>2021-02-16 14:35:00</c:v>
                </c:pt>
                <c:pt idx="1039">
                  <c:v>2021-02-16 14:40:00</c:v>
                </c:pt>
                <c:pt idx="1040">
                  <c:v>2021-02-16 14:45:00</c:v>
                </c:pt>
                <c:pt idx="1041">
                  <c:v>2021-02-16 14:50:00</c:v>
                </c:pt>
                <c:pt idx="1042">
                  <c:v>2021-02-16 14:55:00</c:v>
                </c:pt>
                <c:pt idx="1043">
                  <c:v>2021-02-16 15:00:00</c:v>
                </c:pt>
                <c:pt idx="1044">
                  <c:v>2021-02-16 15:05:00</c:v>
                </c:pt>
                <c:pt idx="1045">
                  <c:v>2021-02-16 15:10:00</c:v>
                </c:pt>
                <c:pt idx="1046">
                  <c:v>2021-02-16 15:15:00</c:v>
                </c:pt>
                <c:pt idx="1047">
                  <c:v>2021-02-16 15:20:00</c:v>
                </c:pt>
                <c:pt idx="1048">
                  <c:v>2021-02-16 15:25:00</c:v>
                </c:pt>
                <c:pt idx="1049">
                  <c:v>2021-02-16 15:30:00</c:v>
                </c:pt>
                <c:pt idx="1050">
                  <c:v>2021-02-16 15:35:00</c:v>
                </c:pt>
                <c:pt idx="1051">
                  <c:v>2021-02-16 15:40:00</c:v>
                </c:pt>
                <c:pt idx="1052">
                  <c:v>2021-02-16 15:45:00</c:v>
                </c:pt>
                <c:pt idx="1053">
                  <c:v>2021-02-16 15:50:00</c:v>
                </c:pt>
                <c:pt idx="1054">
                  <c:v>2021-02-16 15:55:00</c:v>
                </c:pt>
                <c:pt idx="1055">
                  <c:v>2021-02-16 16:00:00</c:v>
                </c:pt>
                <c:pt idx="1056">
                  <c:v>2021-02-16 16:05:00</c:v>
                </c:pt>
                <c:pt idx="1057">
                  <c:v>2021-02-16 16:10:00</c:v>
                </c:pt>
                <c:pt idx="1058">
                  <c:v>2021-02-16 16:15:00</c:v>
                </c:pt>
                <c:pt idx="1059">
                  <c:v>2021-02-16 16:20:00</c:v>
                </c:pt>
                <c:pt idx="1060">
                  <c:v>2021-02-16 16:25:00</c:v>
                </c:pt>
                <c:pt idx="1061">
                  <c:v>2021-02-16 16:30:00</c:v>
                </c:pt>
                <c:pt idx="1062">
                  <c:v>2021-02-16 16:35:00</c:v>
                </c:pt>
                <c:pt idx="1063">
                  <c:v>2021-02-16 16:40:00</c:v>
                </c:pt>
                <c:pt idx="1064">
                  <c:v>2021-02-16 16:45:00</c:v>
                </c:pt>
                <c:pt idx="1065">
                  <c:v>2021-02-16 16:50:00</c:v>
                </c:pt>
                <c:pt idx="1066">
                  <c:v>2021-02-16 16:55:00</c:v>
                </c:pt>
                <c:pt idx="1067">
                  <c:v>2021-02-16 17:00:00</c:v>
                </c:pt>
                <c:pt idx="1068">
                  <c:v>2021-02-16 17:05:00</c:v>
                </c:pt>
                <c:pt idx="1069">
                  <c:v>2021-02-16 17:10:00</c:v>
                </c:pt>
                <c:pt idx="1070">
                  <c:v>2021-02-16 17:15:00</c:v>
                </c:pt>
                <c:pt idx="1071">
                  <c:v>2021-02-16 17:20:00</c:v>
                </c:pt>
                <c:pt idx="1072">
                  <c:v>2021-02-16 17:25:00</c:v>
                </c:pt>
                <c:pt idx="1073">
                  <c:v>2021-02-16 17:30:00</c:v>
                </c:pt>
                <c:pt idx="1074">
                  <c:v>2021-02-16 17:35:00</c:v>
                </c:pt>
                <c:pt idx="1075">
                  <c:v>2021-02-16 17:40:00</c:v>
                </c:pt>
                <c:pt idx="1076">
                  <c:v>2021-02-16 17:45:00</c:v>
                </c:pt>
                <c:pt idx="1077">
                  <c:v>2021-02-16 17:50:00</c:v>
                </c:pt>
                <c:pt idx="1078">
                  <c:v>2021-02-16 17:55:00</c:v>
                </c:pt>
                <c:pt idx="1079">
                  <c:v>2021-02-16 18:00:00</c:v>
                </c:pt>
                <c:pt idx="1080">
                  <c:v>2021-02-16 18:05:00</c:v>
                </c:pt>
                <c:pt idx="1081">
                  <c:v>2021-02-16 18:10:00</c:v>
                </c:pt>
                <c:pt idx="1082">
                  <c:v>2021-02-16 18:15:00</c:v>
                </c:pt>
                <c:pt idx="1083">
                  <c:v>2021-02-16 18:20:00</c:v>
                </c:pt>
                <c:pt idx="1084">
                  <c:v>2021-02-16 18:25:00</c:v>
                </c:pt>
                <c:pt idx="1085">
                  <c:v>2021-02-16 18:30:00</c:v>
                </c:pt>
                <c:pt idx="1086">
                  <c:v>2021-02-16 18:35:00</c:v>
                </c:pt>
                <c:pt idx="1087">
                  <c:v>2021-02-16 18:40:00</c:v>
                </c:pt>
                <c:pt idx="1088">
                  <c:v>2021-02-16 18:45:00</c:v>
                </c:pt>
                <c:pt idx="1089">
                  <c:v>2021-02-16 18:50:00</c:v>
                </c:pt>
                <c:pt idx="1090">
                  <c:v>2021-02-16 18:55:00</c:v>
                </c:pt>
                <c:pt idx="1091">
                  <c:v>2021-02-16 19:00:00</c:v>
                </c:pt>
                <c:pt idx="1092">
                  <c:v>2021-02-16 19:05:00</c:v>
                </c:pt>
                <c:pt idx="1093">
                  <c:v>2021-02-16 19:10:00</c:v>
                </c:pt>
                <c:pt idx="1094">
                  <c:v>2021-02-16 19:15:00</c:v>
                </c:pt>
                <c:pt idx="1095">
                  <c:v>2021-02-16 19:20:00</c:v>
                </c:pt>
                <c:pt idx="1096">
                  <c:v>2021-02-16 19:25:00</c:v>
                </c:pt>
                <c:pt idx="1097">
                  <c:v>2021-02-16 19:30:00</c:v>
                </c:pt>
                <c:pt idx="1098">
                  <c:v>2021-02-16 19:35:00</c:v>
                </c:pt>
                <c:pt idx="1099">
                  <c:v>2021-02-16 19:40:00</c:v>
                </c:pt>
                <c:pt idx="1100">
                  <c:v>2021-02-16 19:45:00</c:v>
                </c:pt>
                <c:pt idx="1101">
                  <c:v>2021-02-16 19:50:00</c:v>
                </c:pt>
                <c:pt idx="1102">
                  <c:v>2021-02-16 19:55:00</c:v>
                </c:pt>
                <c:pt idx="1103">
                  <c:v>2021-02-16 20:00:00</c:v>
                </c:pt>
                <c:pt idx="1104">
                  <c:v>2021-02-16 20:05:00</c:v>
                </c:pt>
                <c:pt idx="1105">
                  <c:v>2021-02-16 20:10:00</c:v>
                </c:pt>
                <c:pt idx="1106">
                  <c:v>2021-02-16 20:15:00</c:v>
                </c:pt>
                <c:pt idx="1107">
                  <c:v>2021-02-16 20:20:00</c:v>
                </c:pt>
                <c:pt idx="1108">
                  <c:v>2021-02-16 20:25:00</c:v>
                </c:pt>
                <c:pt idx="1109">
                  <c:v>2021-02-16 20:30:00</c:v>
                </c:pt>
                <c:pt idx="1110">
                  <c:v>2021-02-16 20:35:00</c:v>
                </c:pt>
                <c:pt idx="1111">
                  <c:v>2021-02-16 20:40:00</c:v>
                </c:pt>
                <c:pt idx="1112">
                  <c:v>2021-02-16 20:45:00</c:v>
                </c:pt>
                <c:pt idx="1113">
                  <c:v>2021-02-16 20:50:00</c:v>
                </c:pt>
                <c:pt idx="1114">
                  <c:v>2021-02-16 20:55:00</c:v>
                </c:pt>
                <c:pt idx="1115">
                  <c:v>2021-02-16 21:00:00</c:v>
                </c:pt>
                <c:pt idx="1116">
                  <c:v>2021-02-16 21:05:00</c:v>
                </c:pt>
                <c:pt idx="1117">
                  <c:v>2021-02-16 21:10:00</c:v>
                </c:pt>
                <c:pt idx="1118">
                  <c:v>2021-02-16 21:15:00</c:v>
                </c:pt>
                <c:pt idx="1119">
                  <c:v>2021-02-16 21:20:00</c:v>
                </c:pt>
                <c:pt idx="1120">
                  <c:v>2021-02-16 21:25:00</c:v>
                </c:pt>
                <c:pt idx="1121">
                  <c:v>2021-02-16 21:30:00</c:v>
                </c:pt>
                <c:pt idx="1122">
                  <c:v>2021-02-16 21:35:00</c:v>
                </c:pt>
                <c:pt idx="1123">
                  <c:v>2021-02-16 21:40:00</c:v>
                </c:pt>
                <c:pt idx="1124">
                  <c:v>2021-02-16 21:45:00</c:v>
                </c:pt>
                <c:pt idx="1125">
                  <c:v>2021-02-16 21:50:00</c:v>
                </c:pt>
                <c:pt idx="1126">
                  <c:v>2021-02-16 21:55:00</c:v>
                </c:pt>
                <c:pt idx="1127">
                  <c:v>2021-02-16 22:00:00</c:v>
                </c:pt>
                <c:pt idx="1128">
                  <c:v>2021-02-16 22:05:00</c:v>
                </c:pt>
                <c:pt idx="1129">
                  <c:v>2021-02-16 22:10:00</c:v>
                </c:pt>
                <c:pt idx="1130">
                  <c:v>2021-02-16 22:15:00</c:v>
                </c:pt>
                <c:pt idx="1131">
                  <c:v>2021-02-16 22:20:00</c:v>
                </c:pt>
                <c:pt idx="1132">
                  <c:v>2021-02-16 22:25:00</c:v>
                </c:pt>
                <c:pt idx="1133">
                  <c:v>2021-02-16 22:30:00</c:v>
                </c:pt>
                <c:pt idx="1134">
                  <c:v>2021-02-16 22:35:00</c:v>
                </c:pt>
                <c:pt idx="1135">
                  <c:v>2021-02-16 22:40:00</c:v>
                </c:pt>
                <c:pt idx="1136">
                  <c:v>2021-02-16 22:45:00</c:v>
                </c:pt>
                <c:pt idx="1137">
                  <c:v>2021-02-16 22:50:00</c:v>
                </c:pt>
                <c:pt idx="1138">
                  <c:v>2021-02-16 22:55:00</c:v>
                </c:pt>
                <c:pt idx="1139">
                  <c:v>2021-02-16 23:00:00</c:v>
                </c:pt>
                <c:pt idx="1140">
                  <c:v>2021-02-16 23:05:00</c:v>
                </c:pt>
                <c:pt idx="1141">
                  <c:v>2021-02-16 23:10:00</c:v>
                </c:pt>
                <c:pt idx="1142">
                  <c:v>2021-02-16 23:15:00</c:v>
                </c:pt>
                <c:pt idx="1143">
                  <c:v>2021-02-16 23:20:00</c:v>
                </c:pt>
                <c:pt idx="1144">
                  <c:v>2021-02-16 23:25:00</c:v>
                </c:pt>
                <c:pt idx="1145">
                  <c:v>2021-02-16 23:30:00</c:v>
                </c:pt>
                <c:pt idx="1146">
                  <c:v>2021-02-16 23:35:00</c:v>
                </c:pt>
                <c:pt idx="1147">
                  <c:v>2021-02-16 23:40:00</c:v>
                </c:pt>
                <c:pt idx="1148">
                  <c:v>2021-02-16 23:45:00</c:v>
                </c:pt>
                <c:pt idx="1149">
                  <c:v>2021-02-16 23:50:00</c:v>
                </c:pt>
                <c:pt idx="1150">
                  <c:v>2021-02-16 23:55:00</c:v>
                </c:pt>
                <c:pt idx="1151">
                  <c:v>2021-02-17 00:00:00</c:v>
                </c:pt>
                <c:pt idx="1152">
                  <c:v>2021-02-17 00:05:00</c:v>
                </c:pt>
                <c:pt idx="1153">
                  <c:v>2021-02-17 00:10:00</c:v>
                </c:pt>
                <c:pt idx="1154">
                  <c:v>2021-02-17 00:15:00</c:v>
                </c:pt>
                <c:pt idx="1155">
                  <c:v>2021-02-17 00:20:00</c:v>
                </c:pt>
                <c:pt idx="1156">
                  <c:v>2021-02-17 00:25:00</c:v>
                </c:pt>
                <c:pt idx="1157">
                  <c:v>2021-02-17 00:30:00</c:v>
                </c:pt>
                <c:pt idx="1158">
                  <c:v>2021-02-17 00:35:00</c:v>
                </c:pt>
                <c:pt idx="1159">
                  <c:v>2021-02-17 00:40:00</c:v>
                </c:pt>
                <c:pt idx="1160">
                  <c:v>2021-02-17 00:45:00</c:v>
                </c:pt>
                <c:pt idx="1161">
                  <c:v>2021-02-17 00:50:00</c:v>
                </c:pt>
                <c:pt idx="1162">
                  <c:v>2021-02-17 00:55:00</c:v>
                </c:pt>
                <c:pt idx="1163">
                  <c:v>2021-02-17 01:00:00</c:v>
                </c:pt>
                <c:pt idx="1164">
                  <c:v>2021-02-17 01:05:00</c:v>
                </c:pt>
                <c:pt idx="1165">
                  <c:v>2021-02-17 01:10:00</c:v>
                </c:pt>
                <c:pt idx="1166">
                  <c:v>2021-02-17 01:15:00</c:v>
                </c:pt>
                <c:pt idx="1167">
                  <c:v>2021-02-17 01:20:00</c:v>
                </c:pt>
                <c:pt idx="1168">
                  <c:v>2021-02-17 01:25:00</c:v>
                </c:pt>
                <c:pt idx="1169">
                  <c:v>2021-02-17 01:30:00</c:v>
                </c:pt>
                <c:pt idx="1170">
                  <c:v>2021-02-17 01:35:00</c:v>
                </c:pt>
                <c:pt idx="1171">
                  <c:v>2021-02-17 01:40:00</c:v>
                </c:pt>
                <c:pt idx="1172">
                  <c:v>2021-02-17 01:45:00</c:v>
                </c:pt>
                <c:pt idx="1173">
                  <c:v>2021-02-17 01:50:00</c:v>
                </c:pt>
                <c:pt idx="1174">
                  <c:v>2021-02-17 01:55:00</c:v>
                </c:pt>
                <c:pt idx="1175">
                  <c:v>2021-02-17 02:00:00</c:v>
                </c:pt>
                <c:pt idx="1176">
                  <c:v>2021-02-17 02:05:00</c:v>
                </c:pt>
                <c:pt idx="1177">
                  <c:v>2021-02-17 02:10:00</c:v>
                </c:pt>
                <c:pt idx="1178">
                  <c:v>2021-02-17 02:15:00</c:v>
                </c:pt>
                <c:pt idx="1179">
                  <c:v>2021-02-17 02:20:00</c:v>
                </c:pt>
                <c:pt idx="1180">
                  <c:v>2021-02-17 02:25:00</c:v>
                </c:pt>
                <c:pt idx="1181">
                  <c:v>2021-02-17 02:30:00</c:v>
                </c:pt>
                <c:pt idx="1182">
                  <c:v>2021-02-17 02:35:00</c:v>
                </c:pt>
                <c:pt idx="1183">
                  <c:v>2021-02-17 02:40:00</c:v>
                </c:pt>
                <c:pt idx="1184">
                  <c:v>2021-02-17 02:45:00</c:v>
                </c:pt>
                <c:pt idx="1185">
                  <c:v>2021-02-17 02:50:00</c:v>
                </c:pt>
                <c:pt idx="1186">
                  <c:v>2021-02-17 02:55:00</c:v>
                </c:pt>
                <c:pt idx="1187">
                  <c:v>2021-02-17 03:00:00</c:v>
                </c:pt>
                <c:pt idx="1188">
                  <c:v>2021-02-17 03:05:00</c:v>
                </c:pt>
                <c:pt idx="1189">
                  <c:v>2021-02-17 03:10:00</c:v>
                </c:pt>
                <c:pt idx="1190">
                  <c:v>2021-02-17 03:15:00</c:v>
                </c:pt>
                <c:pt idx="1191">
                  <c:v>2021-02-17 03:20:00</c:v>
                </c:pt>
                <c:pt idx="1192">
                  <c:v>2021-02-17 03:25:00</c:v>
                </c:pt>
                <c:pt idx="1193">
                  <c:v>2021-02-17 03:30:00</c:v>
                </c:pt>
                <c:pt idx="1194">
                  <c:v>2021-02-17 03:35:00</c:v>
                </c:pt>
                <c:pt idx="1195">
                  <c:v>2021-02-17 03:40:00</c:v>
                </c:pt>
                <c:pt idx="1196">
                  <c:v>2021-02-17 03:45:00</c:v>
                </c:pt>
                <c:pt idx="1197">
                  <c:v>2021-02-17 03:50:00</c:v>
                </c:pt>
                <c:pt idx="1198">
                  <c:v>2021-02-17 03:55:00</c:v>
                </c:pt>
                <c:pt idx="1199">
                  <c:v>2021-02-17 04:00:00</c:v>
                </c:pt>
                <c:pt idx="1200">
                  <c:v>2021-02-17 04:05:00</c:v>
                </c:pt>
                <c:pt idx="1201">
                  <c:v>2021-02-17 04:10:00</c:v>
                </c:pt>
                <c:pt idx="1202">
                  <c:v>2021-02-17 04:15:00</c:v>
                </c:pt>
                <c:pt idx="1203">
                  <c:v>2021-02-17 04:20:00</c:v>
                </c:pt>
                <c:pt idx="1204">
                  <c:v>2021-02-17 04:25:00</c:v>
                </c:pt>
                <c:pt idx="1205">
                  <c:v>2021-02-17 04:30:00</c:v>
                </c:pt>
                <c:pt idx="1206">
                  <c:v>2021-02-17 04:35:00</c:v>
                </c:pt>
                <c:pt idx="1207">
                  <c:v>2021-02-17 04:40:00</c:v>
                </c:pt>
                <c:pt idx="1208">
                  <c:v>2021-02-17 04:45:00</c:v>
                </c:pt>
                <c:pt idx="1209">
                  <c:v>2021-02-17 04:50:00</c:v>
                </c:pt>
                <c:pt idx="1210">
                  <c:v>2021-02-17 04:55:00</c:v>
                </c:pt>
                <c:pt idx="1211">
                  <c:v>2021-02-17 05:00:00</c:v>
                </c:pt>
                <c:pt idx="1212">
                  <c:v>2021-02-17 05:05:00</c:v>
                </c:pt>
                <c:pt idx="1213">
                  <c:v>2021-02-17 05:10:00</c:v>
                </c:pt>
                <c:pt idx="1214">
                  <c:v>2021-02-17 05:15:00</c:v>
                </c:pt>
                <c:pt idx="1215">
                  <c:v>2021-02-17 05:20:00</c:v>
                </c:pt>
                <c:pt idx="1216">
                  <c:v>2021-02-17 05:25:00</c:v>
                </c:pt>
                <c:pt idx="1217">
                  <c:v>2021-02-17 05:30:00</c:v>
                </c:pt>
                <c:pt idx="1218">
                  <c:v>2021-02-17 05:35:00</c:v>
                </c:pt>
                <c:pt idx="1219">
                  <c:v>2021-02-17 05:40:00</c:v>
                </c:pt>
                <c:pt idx="1220">
                  <c:v>2021-02-17 05:45:00</c:v>
                </c:pt>
                <c:pt idx="1221">
                  <c:v>2021-02-17 05:50:00</c:v>
                </c:pt>
                <c:pt idx="1222">
                  <c:v>2021-02-17 05:55:00</c:v>
                </c:pt>
                <c:pt idx="1223">
                  <c:v>2021-02-17 06:00:00</c:v>
                </c:pt>
                <c:pt idx="1224">
                  <c:v>2021-02-17 06:05:00</c:v>
                </c:pt>
                <c:pt idx="1225">
                  <c:v>2021-02-17 06:10:00</c:v>
                </c:pt>
                <c:pt idx="1226">
                  <c:v>2021-02-17 06:15:00</c:v>
                </c:pt>
                <c:pt idx="1227">
                  <c:v>2021-02-17 06:20:00</c:v>
                </c:pt>
                <c:pt idx="1228">
                  <c:v>2021-02-17 06:25:00</c:v>
                </c:pt>
                <c:pt idx="1229">
                  <c:v>2021-02-17 06:30:00</c:v>
                </c:pt>
                <c:pt idx="1230">
                  <c:v>2021-02-17 06:35:00</c:v>
                </c:pt>
                <c:pt idx="1231">
                  <c:v>2021-02-17 06:40:00</c:v>
                </c:pt>
                <c:pt idx="1232">
                  <c:v>2021-02-17 06:45:00</c:v>
                </c:pt>
                <c:pt idx="1233">
                  <c:v>2021-02-17 06:50:00</c:v>
                </c:pt>
                <c:pt idx="1234">
                  <c:v>2021-02-17 06:55:00</c:v>
                </c:pt>
                <c:pt idx="1235">
                  <c:v>2021-02-17 07:00:00</c:v>
                </c:pt>
                <c:pt idx="1236">
                  <c:v>2021-02-17 07:05:00</c:v>
                </c:pt>
                <c:pt idx="1237">
                  <c:v>2021-02-17 07:10:00</c:v>
                </c:pt>
                <c:pt idx="1238">
                  <c:v>2021-02-17 07:15:00</c:v>
                </c:pt>
                <c:pt idx="1239">
                  <c:v>2021-02-17 07:20:00</c:v>
                </c:pt>
                <c:pt idx="1240">
                  <c:v>2021-02-17 07:25:00</c:v>
                </c:pt>
                <c:pt idx="1241">
                  <c:v>2021-02-17 07:30:00</c:v>
                </c:pt>
                <c:pt idx="1242">
                  <c:v>2021-02-17 07:35:00</c:v>
                </c:pt>
                <c:pt idx="1243">
                  <c:v>2021-02-17 07:40:00</c:v>
                </c:pt>
                <c:pt idx="1244">
                  <c:v>2021-02-17 07:45:00</c:v>
                </c:pt>
                <c:pt idx="1245">
                  <c:v>2021-02-17 07:50:00</c:v>
                </c:pt>
                <c:pt idx="1246">
                  <c:v>2021-02-17 07:55:00</c:v>
                </c:pt>
                <c:pt idx="1247">
                  <c:v>2021-02-17 08:00:00</c:v>
                </c:pt>
                <c:pt idx="1248">
                  <c:v>2021-02-17 08:05:00</c:v>
                </c:pt>
                <c:pt idx="1249">
                  <c:v>2021-02-17 08:10:00</c:v>
                </c:pt>
                <c:pt idx="1250">
                  <c:v>2021-02-17 08:15:00</c:v>
                </c:pt>
                <c:pt idx="1251">
                  <c:v>2021-02-17 08:20:00</c:v>
                </c:pt>
                <c:pt idx="1252">
                  <c:v>2021-02-17 08:25:00</c:v>
                </c:pt>
                <c:pt idx="1253">
                  <c:v>2021-02-17 08:30:00</c:v>
                </c:pt>
                <c:pt idx="1254">
                  <c:v>2021-02-17 08:35:00</c:v>
                </c:pt>
                <c:pt idx="1255">
                  <c:v>2021-02-17 08:40:00</c:v>
                </c:pt>
                <c:pt idx="1256">
                  <c:v>2021-02-17 08:45:00</c:v>
                </c:pt>
                <c:pt idx="1257">
                  <c:v>2021-02-17 08:50:00</c:v>
                </c:pt>
                <c:pt idx="1258">
                  <c:v>2021-02-17 08:55:00</c:v>
                </c:pt>
                <c:pt idx="1259">
                  <c:v>2021-02-17 09:00:00</c:v>
                </c:pt>
                <c:pt idx="1260">
                  <c:v>2021-02-17 09:05:00</c:v>
                </c:pt>
                <c:pt idx="1261">
                  <c:v>2021-02-17 09:10:00</c:v>
                </c:pt>
                <c:pt idx="1262">
                  <c:v>2021-02-17 09:15:00</c:v>
                </c:pt>
                <c:pt idx="1263">
                  <c:v>2021-02-17 09:20:00</c:v>
                </c:pt>
                <c:pt idx="1264">
                  <c:v>2021-02-17 09:25:00</c:v>
                </c:pt>
                <c:pt idx="1265">
                  <c:v>2021-02-17 09:30:00</c:v>
                </c:pt>
                <c:pt idx="1266">
                  <c:v>2021-02-17 09:35:00</c:v>
                </c:pt>
                <c:pt idx="1267">
                  <c:v>2021-02-17 09:40:00</c:v>
                </c:pt>
                <c:pt idx="1268">
                  <c:v>2021-02-17 09:45:00</c:v>
                </c:pt>
                <c:pt idx="1269">
                  <c:v>2021-02-17 09:50:00</c:v>
                </c:pt>
                <c:pt idx="1270">
                  <c:v>2021-02-17 09:55:00</c:v>
                </c:pt>
                <c:pt idx="1271">
                  <c:v>2021-02-17 10:00:00</c:v>
                </c:pt>
                <c:pt idx="1272">
                  <c:v>2021-02-17 10:05:00</c:v>
                </c:pt>
                <c:pt idx="1273">
                  <c:v>2021-02-17 10:10:00</c:v>
                </c:pt>
                <c:pt idx="1274">
                  <c:v>2021-02-17 10:15:00</c:v>
                </c:pt>
                <c:pt idx="1275">
                  <c:v>2021-02-17 10:20:00</c:v>
                </c:pt>
                <c:pt idx="1276">
                  <c:v>2021-02-17 10:25:00</c:v>
                </c:pt>
                <c:pt idx="1277">
                  <c:v>2021-02-17 10:30:00</c:v>
                </c:pt>
                <c:pt idx="1278">
                  <c:v>2021-02-17 10:35:00</c:v>
                </c:pt>
                <c:pt idx="1279">
                  <c:v>2021-02-17 10:40:00</c:v>
                </c:pt>
                <c:pt idx="1280">
                  <c:v>2021-02-17 10:45:00</c:v>
                </c:pt>
                <c:pt idx="1281">
                  <c:v>2021-02-17 10:50:00</c:v>
                </c:pt>
                <c:pt idx="1282">
                  <c:v>2021-02-17 10:55:00</c:v>
                </c:pt>
                <c:pt idx="1283">
                  <c:v>2021-02-17 11:00:00</c:v>
                </c:pt>
                <c:pt idx="1284">
                  <c:v>2021-02-17 11:05:00</c:v>
                </c:pt>
                <c:pt idx="1285">
                  <c:v>2021-02-17 11:10:00</c:v>
                </c:pt>
                <c:pt idx="1286">
                  <c:v>2021-02-17 11:15:00</c:v>
                </c:pt>
                <c:pt idx="1287">
                  <c:v>2021-02-17 11:20:00</c:v>
                </c:pt>
                <c:pt idx="1288">
                  <c:v>2021-02-17 11:25:00</c:v>
                </c:pt>
                <c:pt idx="1289">
                  <c:v>2021-02-17 11:30:00</c:v>
                </c:pt>
                <c:pt idx="1290">
                  <c:v>2021-02-17 11:35:00</c:v>
                </c:pt>
                <c:pt idx="1291">
                  <c:v>2021-02-17 11:40:00</c:v>
                </c:pt>
                <c:pt idx="1292">
                  <c:v>2021-02-17 11:45:00</c:v>
                </c:pt>
                <c:pt idx="1293">
                  <c:v>2021-02-17 11:50:00</c:v>
                </c:pt>
                <c:pt idx="1294">
                  <c:v>2021-02-17 11:55:00</c:v>
                </c:pt>
                <c:pt idx="1295">
                  <c:v>2021-02-17 12:00:00</c:v>
                </c:pt>
                <c:pt idx="1296">
                  <c:v>2021-02-17 12:05:00</c:v>
                </c:pt>
                <c:pt idx="1297">
                  <c:v>2021-02-17 12:10:00</c:v>
                </c:pt>
                <c:pt idx="1298">
                  <c:v>2021-02-17 12:15:00</c:v>
                </c:pt>
                <c:pt idx="1299">
                  <c:v>2021-02-17 12:20:00</c:v>
                </c:pt>
                <c:pt idx="1300">
                  <c:v>2021-02-17 12:25:00</c:v>
                </c:pt>
                <c:pt idx="1301">
                  <c:v>2021-02-17 12:30:00</c:v>
                </c:pt>
                <c:pt idx="1302">
                  <c:v>2021-02-17 12:35:00</c:v>
                </c:pt>
                <c:pt idx="1303">
                  <c:v>2021-02-17 12:40:00</c:v>
                </c:pt>
                <c:pt idx="1304">
                  <c:v>2021-02-17 12:45:00</c:v>
                </c:pt>
                <c:pt idx="1305">
                  <c:v>2021-02-17 12:50:00</c:v>
                </c:pt>
                <c:pt idx="1306">
                  <c:v>2021-02-17 12:55:00</c:v>
                </c:pt>
                <c:pt idx="1307">
                  <c:v>2021-02-17 13:00:00</c:v>
                </c:pt>
                <c:pt idx="1308">
                  <c:v>2021-02-17 13:05:00</c:v>
                </c:pt>
                <c:pt idx="1309">
                  <c:v>2021-02-17 13:10:00</c:v>
                </c:pt>
                <c:pt idx="1310">
                  <c:v>2021-02-17 13:15:00</c:v>
                </c:pt>
                <c:pt idx="1311">
                  <c:v>2021-02-17 13:20:00</c:v>
                </c:pt>
                <c:pt idx="1312">
                  <c:v>2021-02-17 13:25:00</c:v>
                </c:pt>
                <c:pt idx="1313">
                  <c:v>2021-02-17 13:30:00</c:v>
                </c:pt>
                <c:pt idx="1314">
                  <c:v>2021-02-17 13:35:00</c:v>
                </c:pt>
                <c:pt idx="1315">
                  <c:v>2021-02-17 13:40:00</c:v>
                </c:pt>
                <c:pt idx="1316">
                  <c:v>2021-02-17 13:45:00</c:v>
                </c:pt>
                <c:pt idx="1317">
                  <c:v>2021-02-17 13:50:00</c:v>
                </c:pt>
                <c:pt idx="1318">
                  <c:v>2021-02-17 13:55:00</c:v>
                </c:pt>
                <c:pt idx="1319">
                  <c:v>2021-02-17 14:00:00</c:v>
                </c:pt>
                <c:pt idx="1320">
                  <c:v>2021-02-17 14:05:00</c:v>
                </c:pt>
                <c:pt idx="1321">
                  <c:v>2021-02-17 14:10:00</c:v>
                </c:pt>
                <c:pt idx="1322">
                  <c:v>2021-02-17 14:15:00</c:v>
                </c:pt>
                <c:pt idx="1323">
                  <c:v>2021-02-17 14:20:00</c:v>
                </c:pt>
                <c:pt idx="1324">
                  <c:v>2021-02-17 14:25:00</c:v>
                </c:pt>
                <c:pt idx="1325">
                  <c:v>2021-02-17 14:30:00</c:v>
                </c:pt>
                <c:pt idx="1326">
                  <c:v>2021-02-17 14:35:00</c:v>
                </c:pt>
                <c:pt idx="1327">
                  <c:v>2021-02-17 14:40:00</c:v>
                </c:pt>
                <c:pt idx="1328">
                  <c:v>2021-02-17 14:45:00</c:v>
                </c:pt>
                <c:pt idx="1329">
                  <c:v>2021-02-17 14:50:00</c:v>
                </c:pt>
                <c:pt idx="1330">
                  <c:v>2021-02-17 14:55:00</c:v>
                </c:pt>
                <c:pt idx="1331">
                  <c:v>2021-02-17 15:00:00</c:v>
                </c:pt>
                <c:pt idx="1332">
                  <c:v>2021-02-17 15:05:00</c:v>
                </c:pt>
                <c:pt idx="1333">
                  <c:v>2021-02-17 15:10:00</c:v>
                </c:pt>
                <c:pt idx="1334">
                  <c:v>2021-02-17 15:15:00</c:v>
                </c:pt>
                <c:pt idx="1335">
                  <c:v>2021-02-17 15:20:00</c:v>
                </c:pt>
                <c:pt idx="1336">
                  <c:v>2021-02-17 15:25:00</c:v>
                </c:pt>
                <c:pt idx="1337">
                  <c:v>2021-02-17 15:30:00</c:v>
                </c:pt>
                <c:pt idx="1338">
                  <c:v>2021-02-17 15:35:00</c:v>
                </c:pt>
                <c:pt idx="1339">
                  <c:v>2021-02-17 15:40:00</c:v>
                </c:pt>
                <c:pt idx="1340">
                  <c:v>2021-02-17 15:45:00</c:v>
                </c:pt>
                <c:pt idx="1341">
                  <c:v>2021-02-17 15:50:00</c:v>
                </c:pt>
                <c:pt idx="1342">
                  <c:v>2021-02-17 15:55:00</c:v>
                </c:pt>
                <c:pt idx="1343">
                  <c:v>2021-02-17 16:00:00</c:v>
                </c:pt>
                <c:pt idx="1344">
                  <c:v>2021-02-17 16:05:00</c:v>
                </c:pt>
                <c:pt idx="1345">
                  <c:v>2021-02-17 16:10:00</c:v>
                </c:pt>
                <c:pt idx="1346">
                  <c:v>2021-02-17 16:15:00</c:v>
                </c:pt>
                <c:pt idx="1347">
                  <c:v>2021-02-17 16:20:00</c:v>
                </c:pt>
                <c:pt idx="1348">
                  <c:v>2021-02-17 16:25:00</c:v>
                </c:pt>
                <c:pt idx="1349">
                  <c:v>2021-02-17 16:30:00</c:v>
                </c:pt>
                <c:pt idx="1350">
                  <c:v>2021-02-17 16:35:00</c:v>
                </c:pt>
                <c:pt idx="1351">
                  <c:v>2021-02-17 16:40:00</c:v>
                </c:pt>
                <c:pt idx="1352">
                  <c:v>2021-02-17 16:45:00</c:v>
                </c:pt>
                <c:pt idx="1353">
                  <c:v>2021-02-17 16:50:00</c:v>
                </c:pt>
                <c:pt idx="1354">
                  <c:v>2021-02-17 16:55:00</c:v>
                </c:pt>
                <c:pt idx="1355">
                  <c:v>2021-02-17 17:00:00</c:v>
                </c:pt>
                <c:pt idx="1356">
                  <c:v>2021-02-17 17:05:00</c:v>
                </c:pt>
                <c:pt idx="1357">
                  <c:v>2021-02-17 17:10:00</c:v>
                </c:pt>
                <c:pt idx="1358">
                  <c:v>2021-02-17 17:15:00</c:v>
                </c:pt>
                <c:pt idx="1359">
                  <c:v>2021-02-17 17:20:00</c:v>
                </c:pt>
                <c:pt idx="1360">
                  <c:v>2021-02-17 17:25:00</c:v>
                </c:pt>
                <c:pt idx="1361">
                  <c:v>2021-02-17 17:30:00</c:v>
                </c:pt>
                <c:pt idx="1362">
                  <c:v>2021-02-17 17:35:00</c:v>
                </c:pt>
                <c:pt idx="1363">
                  <c:v>2021-02-17 17:40:00</c:v>
                </c:pt>
                <c:pt idx="1364">
                  <c:v>2021-02-17 17:45:00</c:v>
                </c:pt>
                <c:pt idx="1365">
                  <c:v>2021-02-17 17:50:00</c:v>
                </c:pt>
                <c:pt idx="1366">
                  <c:v>2021-02-17 17:55:00</c:v>
                </c:pt>
                <c:pt idx="1367">
                  <c:v>2021-02-17 18:00:00</c:v>
                </c:pt>
                <c:pt idx="1368">
                  <c:v>2021-02-17 18:05:00</c:v>
                </c:pt>
                <c:pt idx="1369">
                  <c:v>2021-02-17 18:10:00</c:v>
                </c:pt>
                <c:pt idx="1370">
                  <c:v>2021-02-17 18:15:00</c:v>
                </c:pt>
                <c:pt idx="1371">
                  <c:v>2021-02-17 18:20:00</c:v>
                </c:pt>
                <c:pt idx="1372">
                  <c:v>2021-02-17 18:25:00</c:v>
                </c:pt>
                <c:pt idx="1373">
                  <c:v>2021-02-17 18:30:00</c:v>
                </c:pt>
                <c:pt idx="1374">
                  <c:v>2021-02-17 18:35:00</c:v>
                </c:pt>
                <c:pt idx="1375">
                  <c:v>2021-02-17 18:40:00</c:v>
                </c:pt>
                <c:pt idx="1376">
                  <c:v>2021-02-17 18:45:00</c:v>
                </c:pt>
                <c:pt idx="1377">
                  <c:v>2021-02-17 18:50:00</c:v>
                </c:pt>
                <c:pt idx="1378">
                  <c:v>2021-02-17 18:55:00</c:v>
                </c:pt>
                <c:pt idx="1379">
                  <c:v>2021-02-17 19:00:00</c:v>
                </c:pt>
                <c:pt idx="1380">
                  <c:v>2021-02-17 19:05:00</c:v>
                </c:pt>
                <c:pt idx="1381">
                  <c:v>2021-02-17 19:10:00</c:v>
                </c:pt>
                <c:pt idx="1382">
                  <c:v>2021-02-17 19:15:00</c:v>
                </c:pt>
                <c:pt idx="1383">
                  <c:v>2021-02-17 19:20:00</c:v>
                </c:pt>
                <c:pt idx="1384">
                  <c:v>2021-02-17 19:25:00</c:v>
                </c:pt>
                <c:pt idx="1385">
                  <c:v>2021-02-17 19:30:00</c:v>
                </c:pt>
                <c:pt idx="1386">
                  <c:v>2021-02-17 19:35:00</c:v>
                </c:pt>
                <c:pt idx="1387">
                  <c:v>2021-02-17 19:40:00</c:v>
                </c:pt>
                <c:pt idx="1388">
                  <c:v>2021-02-17 19:45:00</c:v>
                </c:pt>
                <c:pt idx="1389">
                  <c:v>2021-02-17 19:50:00</c:v>
                </c:pt>
                <c:pt idx="1390">
                  <c:v>2021-02-17 19:55:00</c:v>
                </c:pt>
                <c:pt idx="1391">
                  <c:v>2021-02-17 20:00:00</c:v>
                </c:pt>
                <c:pt idx="1392">
                  <c:v>2021-02-17 20:05:00</c:v>
                </c:pt>
                <c:pt idx="1393">
                  <c:v>2021-02-17 20:10:00</c:v>
                </c:pt>
                <c:pt idx="1394">
                  <c:v>2021-02-17 20:15:00</c:v>
                </c:pt>
                <c:pt idx="1395">
                  <c:v>2021-02-17 20:20:00</c:v>
                </c:pt>
                <c:pt idx="1396">
                  <c:v>2021-02-17 20:25:00</c:v>
                </c:pt>
                <c:pt idx="1397">
                  <c:v>2021-02-17 20:30:00</c:v>
                </c:pt>
                <c:pt idx="1398">
                  <c:v>2021-02-17 20:35:00</c:v>
                </c:pt>
                <c:pt idx="1399">
                  <c:v>2021-02-17 20:40:00</c:v>
                </c:pt>
                <c:pt idx="1400">
                  <c:v>2021-02-17 20:45:00</c:v>
                </c:pt>
                <c:pt idx="1401">
                  <c:v>2021-02-17 20:50:00</c:v>
                </c:pt>
                <c:pt idx="1402">
                  <c:v>2021-02-17 20:55:00</c:v>
                </c:pt>
                <c:pt idx="1403">
                  <c:v>2021-02-17 21:00:00</c:v>
                </c:pt>
                <c:pt idx="1404">
                  <c:v>2021-02-17 21:05:00</c:v>
                </c:pt>
                <c:pt idx="1405">
                  <c:v>2021-02-17 21:10:00</c:v>
                </c:pt>
                <c:pt idx="1406">
                  <c:v>2021-02-17 21:15:00</c:v>
                </c:pt>
                <c:pt idx="1407">
                  <c:v>2021-02-17 21:20:00</c:v>
                </c:pt>
                <c:pt idx="1408">
                  <c:v>2021-02-17 21:25:00</c:v>
                </c:pt>
                <c:pt idx="1409">
                  <c:v>2021-02-17 21:30:00</c:v>
                </c:pt>
                <c:pt idx="1410">
                  <c:v>2021-02-17 21:35:00</c:v>
                </c:pt>
                <c:pt idx="1411">
                  <c:v>2021-02-17 21:40:00</c:v>
                </c:pt>
                <c:pt idx="1412">
                  <c:v>2021-02-17 21:45:00</c:v>
                </c:pt>
                <c:pt idx="1413">
                  <c:v>2021-02-17 21:50:00</c:v>
                </c:pt>
                <c:pt idx="1414">
                  <c:v>2021-02-17 21:55:00</c:v>
                </c:pt>
                <c:pt idx="1415">
                  <c:v>2021-02-17 22:00:00</c:v>
                </c:pt>
                <c:pt idx="1416">
                  <c:v>2021-02-17 22:05:00</c:v>
                </c:pt>
                <c:pt idx="1417">
                  <c:v>2021-02-17 22:10:00</c:v>
                </c:pt>
                <c:pt idx="1418">
                  <c:v>2021-02-17 22:15:00</c:v>
                </c:pt>
                <c:pt idx="1419">
                  <c:v>2021-02-17 22:20:00</c:v>
                </c:pt>
                <c:pt idx="1420">
                  <c:v>2021-02-17 22:25:00</c:v>
                </c:pt>
                <c:pt idx="1421">
                  <c:v>2021-02-17 22:30:00</c:v>
                </c:pt>
                <c:pt idx="1422">
                  <c:v>2021-02-17 22:35:00</c:v>
                </c:pt>
                <c:pt idx="1423">
                  <c:v>2021-02-17 22:40:00</c:v>
                </c:pt>
                <c:pt idx="1424">
                  <c:v>2021-02-17 22:45:00</c:v>
                </c:pt>
                <c:pt idx="1425">
                  <c:v>2021-02-17 22:50:00</c:v>
                </c:pt>
                <c:pt idx="1426">
                  <c:v>2021-02-17 22:55:00</c:v>
                </c:pt>
                <c:pt idx="1427">
                  <c:v>2021-02-17 23:00:00</c:v>
                </c:pt>
                <c:pt idx="1428">
                  <c:v>2021-02-17 23:05:00</c:v>
                </c:pt>
                <c:pt idx="1429">
                  <c:v>2021-02-17 23:10:00</c:v>
                </c:pt>
                <c:pt idx="1430">
                  <c:v>2021-02-17 23:15:00</c:v>
                </c:pt>
                <c:pt idx="1431">
                  <c:v>2021-02-17 23:20:00</c:v>
                </c:pt>
                <c:pt idx="1432">
                  <c:v>2021-02-17 23:25:00</c:v>
                </c:pt>
                <c:pt idx="1433">
                  <c:v>2021-02-17 23:30:00</c:v>
                </c:pt>
                <c:pt idx="1434">
                  <c:v>2021-02-17 23:35:00</c:v>
                </c:pt>
                <c:pt idx="1435">
                  <c:v>2021-02-17 23:40:00</c:v>
                </c:pt>
                <c:pt idx="1436">
                  <c:v>2021-02-17 23:45:00</c:v>
                </c:pt>
                <c:pt idx="1437">
                  <c:v>2021-02-17 23:50:00</c:v>
                </c:pt>
                <c:pt idx="1438">
                  <c:v>2021-02-17 23:55:00</c:v>
                </c:pt>
                <c:pt idx="1439">
                  <c:v>2021-02-18 00:00:00</c:v>
                </c:pt>
                <c:pt idx="1440">
                  <c:v>2021-02-18 00:05:00</c:v>
                </c:pt>
                <c:pt idx="1441">
                  <c:v>2021-02-18 00:10:00</c:v>
                </c:pt>
                <c:pt idx="1442">
                  <c:v>2021-02-18 00:15:00</c:v>
                </c:pt>
                <c:pt idx="1443">
                  <c:v>2021-02-18 00:20:00</c:v>
                </c:pt>
                <c:pt idx="1444">
                  <c:v>2021-02-18 00:25:00</c:v>
                </c:pt>
                <c:pt idx="1445">
                  <c:v>2021-02-18 00:30:00</c:v>
                </c:pt>
                <c:pt idx="1446">
                  <c:v>2021-02-18 00:35:00</c:v>
                </c:pt>
                <c:pt idx="1447">
                  <c:v>2021-02-18 00:40:00</c:v>
                </c:pt>
                <c:pt idx="1448">
                  <c:v>2021-02-18 00:45:00</c:v>
                </c:pt>
                <c:pt idx="1449">
                  <c:v>2021-02-18 00:50:00</c:v>
                </c:pt>
                <c:pt idx="1450">
                  <c:v>2021-02-18 00:55:00</c:v>
                </c:pt>
                <c:pt idx="1451">
                  <c:v>2021-02-18 01:00:00</c:v>
                </c:pt>
                <c:pt idx="1452">
                  <c:v>2021-02-18 01:05:00</c:v>
                </c:pt>
                <c:pt idx="1453">
                  <c:v>2021-02-18 01:10:00</c:v>
                </c:pt>
                <c:pt idx="1454">
                  <c:v>2021-02-18 01:15:00</c:v>
                </c:pt>
                <c:pt idx="1455">
                  <c:v>2021-02-18 01:20:00</c:v>
                </c:pt>
                <c:pt idx="1456">
                  <c:v>2021-02-18 01:25:00</c:v>
                </c:pt>
                <c:pt idx="1457">
                  <c:v>2021-02-18 01:30:00</c:v>
                </c:pt>
                <c:pt idx="1458">
                  <c:v>2021-02-18 01:35:00</c:v>
                </c:pt>
                <c:pt idx="1459">
                  <c:v>2021-02-18 01:40:00</c:v>
                </c:pt>
                <c:pt idx="1460">
                  <c:v>2021-02-18 01:45:00</c:v>
                </c:pt>
                <c:pt idx="1461">
                  <c:v>2021-02-18 01:50:00</c:v>
                </c:pt>
                <c:pt idx="1462">
                  <c:v>2021-02-18 01:55:00</c:v>
                </c:pt>
                <c:pt idx="1463">
                  <c:v>2021-02-18 02:00:00</c:v>
                </c:pt>
                <c:pt idx="1464">
                  <c:v>2021-02-18 02:05:00</c:v>
                </c:pt>
                <c:pt idx="1465">
                  <c:v>2021-02-18 02:10:00</c:v>
                </c:pt>
                <c:pt idx="1466">
                  <c:v>2021-02-18 02:15:00</c:v>
                </c:pt>
                <c:pt idx="1467">
                  <c:v>2021-02-18 02:20:00</c:v>
                </c:pt>
                <c:pt idx="1468">
                  <c:v>2021-02-18 02:25:00</c:v>
                </c:pt>
                <c:pt idx="1469">
                  <c:v>2021-02-18 02:30:00</c:v>
                </c:pt>
                <c:pt idx="1470">
                  <c:v>2021-02-18 02:35:00</c:v>
                </c:pt>
                <c:pt idx="1471">
                  <c:v>2021-02-18 02:40:00</c:v>
                </c:pt>
                <c:pt idx="1472">
                  <c:v>2021-02-18 02:45:00</c:v>
                </c:pt>
                <c:pt idx="1473">
                  <c:v>2021-02-18 02:50:00</c:v>
                </c:pt>
                <c:pt idx="1474">
                  <c:v>2021-02-18 02:55:00</c:v>
                </c:pt>
                <c:pt idx="1475">
                  <c:v>2021-02-18 03:00:00</c:v>
                </c:pt>
                <c:pt idx="1476">
                  <c:v>2021-02-18 03:05:00</c:v>
                </c:pt>
                <c:pt idx="1477">
                  <c:v>2021-02-18 03:10:00</c:v>
                </c:pt>
                <c:pt idx="1478">
                  <c:v>2021-02-18 03:15:00</c:v>
                </c:pt>
                <c:pt idx="1479">
                  <c:v>2021-02-18 03:20:00</c:v>
                </c:pt>
                <c:pt idx="1480">
                  <c:v>2021-02-18 03:25:00</c:v>
                </c:pt>
                <c:pt idx="1481">
                  <c:v>2021-02-18 03:30:00</c:v>
                </c:pt>
                <c:pt idx="1482">
                  <c:v>2021-02-18 03:35:00</c:v>
                </c:pt>
                <c:pt idx="1483">
                  <c:v>2021-02-18 03:40:00</c:v>
                </c:pt>
                <c:pt idx="1484">
                  <c:v>2021-02-18 03:45:00</c:v>
                </c:pt>
                <c:pt idx="1485">
                  <c:v>2021-02-18 03:50:00</c:v>
                </c:pt>
                <c:pt idx="1486">
                  <c:v>2021-02-18 03:55:00</c:v>
                </c:pt>
                <c:pt idx="1487">
                  <c:v>2021-02-18 04:00:00</c:v>
                </c:pt>
                <c:pt idx="1488">
                  <c:v>2021-02-18 04:05:00</c:v>
                </c:pt>
                <c:pt idx="1489">
                  <c:v>2021-02-18 04:10:00</c:v>
                </c:pt>
                <c:pt idx="1490">
                  <c:v>2021-02-18 04:15:00</c:v>
                </c:pt>
                <c:pt idx="1491">
                  <c:v>2021-02-18 04:20:00</c:v>
                </c:pt>
                <c:pt idx="1492">
                  <c:v>2021-02-18 04:25:00</c:v>
                </c:pt>
                <c:pt idx="1493">
                  <c:v>2021-02-18 04:30:00</c:v>
                </c:pt>
                <c:pt idx="1494">
                  <c:v>2021-02-18 04:35:00</c:v>
                </c:pt>
                <c:pt idx="1495">
                  <c:v>2021-02-18 04:40:00</c:v>
                </c:pt>
                <c:pt idx="1496">
                  <c:v>2021-02-18 04:45:00</c:v>
                </c:pt>
                <c:pt idx="1497">
                  <c:v>2021-02-18 04:50:00</c:v>
                </c:pt>
                <c:pt idx="1498">
                  <c:v>2021-02-18 04:55:00</c:v>
                </c:pt>
                <c:pt idx="1499">
                  <c:v>2021-02-18 05:00:00</c:v>
                </c:pt>
                <c:pt idx="1500">
                  <c:v>2021-02-18 05:05:00</c:v>
                </c:pt>
                <c:pt idx="1501">
                  <c:v>2021-02-18 05:10:00</c:v>
                </c:pt>
                <c:pt idx="1502">
                  <c:v>2021-02-18 05:15:00</c:v>
                </c:pt>
                <c:pt idx="1503">
                  <c:v>2021-02-18 05:20:00</c:v>
                </c:pt>
                <c:pt idx="1504">
                  <c:v>2021-02-18 05:25:00</c:v>
                </c:pt>
                <c:pt idx="1505">
                  <c:v>2021-02-18 05:30:00</c:v>
                </c:pt>
                <c:pt idx="1506">
                  <c:v>2021-02-18 05:35:00</c:v>
                </c:pt>
                <c:pt idx="1507">
                  <c:v>2021-02-18 05:40:00</c:v>
                </c:pt>
                <c:pt idx="1508">
                  <c:v>2021-02-18 05:45:00</c:v>
                </c:pt>
                <c:pt idx="1509">
                  <c:v>2021-02-18 05:50:00</c:v>
                </c:pt>
                <c:pt idx="1510">
                  <c:v>2021-02-18 05:55:00</c:v>
                </c:pt>
                <c:pt idx="1511">
                  <c:v>2021-02-18 06:00:00</c:v>
                </c:pt>
                <c:pt idx="1512">
                  <c:v>2021-02-18 06:05:00</c:v>
                </c:pt>
                <c:pt idx="1513">
                  <c:v>2021-02-18 06:10:00</c:v>
                </c:pt>
                <c:pt idx="1514">
                  <c:v>2021-02-18 06:15:00</c:v>
                </c:pt>
                <c:pt idx="1515">
                  <c:v>2021-02-18 06:20:00</c:v>
                </c:pt>
                <c:pt idx="1516">
                  <c:v>2021-02-18 06:25:00</c:v>
                </c:pt>
                <c:pt idx="1517">
                  <c:v>2021-02-18 06:30:00</c:v>
                </c:pt>
                <c:pt idx="1518">
                  <c:v>2021-02-18 06:35:00</c:v>
                </c:pt>
                <c:pt idx="1519">
                  <c:v>2021-02-18 06:40:00</c:v>
                </c:pt>
                <c:pt idx="1520">
                  <c:v>2021-02-18 06:45:00</c:v>
                </c:pt>
                <c:pt idx="1521">
                  <c:v>2021-02-18 06:50:00</c:v>
                </c:pt>
                <c:pt idx="1522">
                  <c:v>2021-02-18 06:55:00</c:v>
                </c:pt>
                <c:pt idx="1523">
                  <c:v>2021-02-18 07:00:00</c:v>
                </c:pt>
                <c:pt idx="1524">
                  <c:v>2021-02-18 07:05:00</c:v>
                </c:pt>
                <c:pt idx="1525">
                  <c:v>2021-02-18 07:10:00</c:v>
                </c:pt>
                <c:pt idx="1526">
                  <c:v>2021-02-18 07:15:00</c:v>
                </c:pt>
                <c:pt idx="1527">
                  <c:v>2021-02-18 07:20:00</c:v>
                </c:pt>
                <c:pt idx="1528">
                  <c:v>2021-02-18 07:25:00</c:v>
                </c:pt>
                <c:pt idx="1529">
                  <c:v>2021-02-18 07:30:00</c:v>
                </c:pt>
                <c:pt idx="1530">
                  <c:v>2021-02-18 07:35:00</c:v>
                </c:pt>
                <c:pt idx="1531">
                  <c:v>2021-02-18 07:40:00</c:v>
                </c:pt>
                <c:pt idx="1532">
                  <c:v>2021-02-18 07:45:00</c:v>
                </c:pt>
                <c:pt idx="1533">
                  <c:v>2021-02-18 07:50:00</c:v>
                </c:pt>
                <c:pt idx="1534">
                  <c:v>2021-02-18 07:55:00</c:v>
                </c:pt>
                <c:pt idx="1535">
                  <c:v>2021-02-18 08:00:00</c:v>
                </c:pt>
                <c:pt idx="1536">
                  <c:v>2021-02-18 08:05:00</c:v>
                </c:pt>
                <c:pt idx="1537">
                  <c:v>2021-02-18 08:10:00</c:v>
                </c:pt>
                <c:pt idx="1538">
                  <c:v>2021-02-18 08:15:00</c:v>
                </c:pt>
                <c:pt idx="1539">
                  <c:v>2021-02-18 08:20:00</c:v>
                </c:pt>
                <c:pt idx="1540">
                  <c:v>2021-02-18 08:25:00</c:v>
                </c:pt>
                <c:pt idx="1541">
                  <c:v>2021-02-18 08:30:00</c:v>
                </c:pt>
                <c:pt idx="1542">
                  <c:v>2021-02-18 08:35:00</c:v>
                </c:pt>
                <c:pt idx="1543">
                  <c:v>2021-02-18 08:40:00</c:v>
                </c:pt>
                <c:pt idx="1544">
                  <c:v>2021-02-18 08:45:00</c:v>
                </c:pt>
                <c:pt idx="1545">
                  <c:v>2021-02-18 08:50:00</c:v>
                </c:pt>
                <c:pt idx="1546">
                  <c:v>2021-02-18 08:55:00</c:v>
                </c:pt>
                <c:pt idx="1547">
                  <c:v>2021-02-18 09:00:00</c:v>
                </c:pt>
                <c:pt idx="1548">
                  <c:v>2021-02-18 09:05:00</c:v>
                </c:pt>
                <c:pt idx="1549">
                  <c:v>2021-02-18 09:10:00</c:v>
                </c:pt>
                <c:pt idx="1550">
                  <c:v>2021-02-18 09:15:00</c:v>
                </c:pt>
                <c:pt idx="1551">
                  <c:v>2021-02-18 09:20:00</c:v>
                </c:pt>
                <c:pt idx="1552">
                  <c:v>2021-02-18 09:25:00</c:v>
                </c:pt>
                <c:pt idx="1553">
                  <c:v>2021-02-18 09:30:00</c:v>
                </c:pt>
                <c:pt idx="1554">
                  <c:v>2021-02-18 09:35:00</c:v>
                </c:pt>
                <c:pt idx="1555">
                  <c:v>2021-02-18 09:40:00</c:v>
                </c:pt>
                <c:pt idx="1556">
                  <c:v>2021-02-18 09:45:00</c:v>
                </c:pt>
                <c:pt idx="1557">
                  <c:v>2021-02-18 09:50:00</c:v>
                </c:pt>
                <c:pt idx="1558">
                  <c:v>2021-02-18 09:55:00</c:v>
                </c:pt>
                <c:pt idx="1559">
                  <c:v>2021-02-18 10:00:00</c:v>
                </c:pt>
                <c:pt idx="1560">
                  <c:v>2021-02-18 10:05:00</c:v>
                </c:pt>
                <c:pt idx="1561">
                  <c:v>2021-02-18 10:10:00</c:v>
                </c:pt>
                <c:pt idx="1562">
                  <c:v>2021-02-18 10:15:00</c:v>
                </c:pt>
                <c:pt idx="1563">
                  <c:v>2021-02-18 10:20:00</c:v>
                </c:pt>
                <c:pt idx="1564">
                  <c:v>2021-02-18 10:25:00</c:v>
                </c:pt>
                <c:pt idx="1565">
                  <c:v>2021-02-18 10:30:00</c:v>
                </c:pt>
                <c:pt idx="1566">
                  <c:v>2021-02-18 10:35:00</c:v>
                </c:pt>
                <c:pt idx="1567">
                  <c:v>2021-02-18 10:40:00</c:v>
                </c:pt>
                <c:pt idx="1568">
                  <c:v>2021-02-18 10:45:00</c:v>
                </c:pt>
                <c:pt idx="1569">
                  <c:v>2021-02-18 10:50:00</c:v>
                </c:pt>
                <c:pt idx="1570">
                  <c:v>2021-02-18 10:55:00</c:v>
                </c:pt>
                <c:pt idx="1571">
                  <c:v>2021-02-18 11:00:00</c:v>
                </c:pt>
                <c:pt idx="1572">
                  <c:v>2021-02-18 11:05:00</c:v>
                </c:pt>
                <c:pt idx="1573">
                  <c:v>2021-02-18 11:10:00</c:v>
                </c:pt>
                <c:pt idx="1574">
                  <c:v>2021-02-18 11:15:00</c:v>
                </c:pt>
                <c:pt idx="1575">
                  <c:v>2021-02-18 11:20:00</c:v>
                </c:pt>
                <c:pt idx="1576">
                  <c:v>2021-02-18 11:25:00</c:v>
                </c:pt>
                <c:pt idx="1577">
                  <c:v>2021-02-18 11:30:00</c:v>
                </c:pt>
                <c:pt idx="1578">
                  <c:v>2021-02-18 11:35:00</c:v>
                </c:pt>
                <c:pt idx="1579">
                  <c:v>2021-02-18 11:40:00</c:v>
                </c:pt>
                <c:pt idx="1580">
                  <c:v>2021-02-18 11:45:00</c:v>
                </c:pt>
                <c:pt idx="1581">
                  <c:v>2021-02-18 11:50:00</c:v>
                </c:pt>
                <c:pt idx="1582">
                  <c:v>2021-02-18 11:55:00</c:v>
                </c:pt>
                <c:pt idx="1583">
                  <c:v>2021-02-18 12:00:00</c:v>
                </c:pt>
                <c:pt idx="1584">
                  <c:v>2021-02-18 12:05:00</c:v>
                </c:pt>
                <c:pt idx="1585">
                  <c:v>2021-02-18 12:10:00</c:v>
                </c:pt>
                <c:pt idx="1586">
                  <c:v>2021-02-18 12:15:00</c:v>
                </c:pt>
                <c:pt idx="1587">
                  <c:v>2021-02-18 12:20:00</c:v>
                </c:pt>
                <c:pt idx="1588">
                  <c:v>2021-02-18 12:25:00</c:v>
                </c:pt>
                <c:pt idx="1589">
                  <c:v>2021-02-18 12:30:00</c:v>
                </c:pt>
                <c:pt idx="1590">
                  <c:v>2021-02-18 12:35:00</c:v>
                </c:pt>
                <c:pt idx="1591">
                  <c:v>2021-02-18 12:40:00</c:v>
                </c:pt>
                <c:pt idx="1592">
                  <c:v>2021-02-18 12:45:00</c:v>
                </c:pt>
                <c:pt idx="1593">
                  <c:v>2021-02-18 12:50:00</c:v>
                </c:pt>
                <c:pt idx="1594">
                  <c:v>2021-02-18 12:55:00</c:v>
                </c:pt>
                <c:pt idx="1595">
                  <c:v>2021-02-18 13:00:00</c:v>
                </c:pt>
                <c:pt idx="1596">
                  <c:v>2021-02-18 13:05:00</c:v>
                </c:pt>
                <c:pt idx="1597">
                  <c:v>2021-02-18 13:10:00</c:v>
                </c:pt>
                <c:pt idx="1598">
                  <c:v>2021-02-18 13:15:00</c:v>
                </c:pt>
                <c:pt idx="1599">
                  <c:v>2021-02-18 13:20:00</c:v>
                </c:pt>
                <c:pt idx="1600">
                  <c:v>2021-02-18 13:25:00</c:v>
                </c:pt>
                <c:pt idx="1601">
                  <c:v>2021-02-18 13:30:00</c:v>
                </c:pt>
                <c:pt idx="1602">
                  <c:v>2021-02-18 13:35:00</c:v>
                </c:pt>
                <c:pt idx="1603">
                  <c:v>2021-02-18 13:40:00</c:v>
                </c:pt>
                <c:pt idx="1604">
                  <c:v>2021-02-18 13:45:00</c:v>
                </c:pt>
                <c:pt idx="1605">
                  <c:v>2021-02-18 13:50:00</c:v>
                </c:pt>
                <c:pt idx="1606">
                  <c:v>2021-02-18 13:55:00</c:v>
                </c:pt>
                <c:pt idx="1607">
                  <c:v>2021-02-18 14:00:00</c:v>
                </c:pt>
                <c:pt idx="1608">
                  <c:v>2021-02-18 14:05:00</c:v>
                </c:pt>
                <c:pt idx="1609">
                  <c:v>2021-02-18 14:10:00</c:v>
                </c:pt>
                <c:pt idx="1610">
                  <c:v>2021-02-18 14:15:00</c:v>
                </c:pt>
                <c:pt idx="1611">
                  <c:v>2021-02-18 14:20:00</c:v>
                </c:pt>
                <c:pt idx="1612">
                  <c:v>2021-02-18 14:25:00</c:v>
                </c:pt>
                <c:pt idx="1613">
                  <c:v>2021-02-18 14:30:00</c:v>
                </c:pt>
                <c:pt idx="1614">
                  <c:v>2021-02-18 14:35:00</c:v>
                </c:pt>
                <c:pt idx="1615">
                  <c:v>2021-02-18 14:40:00</c:v>
                </c:pt>
                <c:pt idx="1616">
                  <c:v>2021-02-18 14:45:00</c:v>
                </c:pt>
                <c:pt idx="1617">
                  <c:v>2021-02-18 14:50:00</c:v>
                </c:pt>
                <c:pt idx="1618">
                  <c:v>2021-02-18 14:55:00</c:v>
                </c:pt>
                <c:pt idx="1619">
                  <c:v>2021-02-18 15:00:00</c:v>
                </c:pt>
                <c:pt idx="1620">
                  <c:v>2021-02-18 15:05:00</c:v>
                </c:pt>
                <c:pt idx="1621">
                  <c:v>2021-02-18 15:10:00</c:v>
                </c:pt>
                <c:pt idx="1622">
                  <c:v>2021-02-18 15:15:00</c:v>
                </c:pt>
                <c:pt idx="1623">
                  <c:v>2021-02-18 15:20:00</c:v>
                </c:pt>
                <c:pt idx="1624">
                  <c:v>2021-02-18 15:25:00</c:v>
                </c:pt>
                <c:pt idx="1625">
                  <c:v>2021-02-18 15:30:00</c:v>
                </c:pt>
                <c:pt idx="1626">
                  <c:v>2021-02-18 15:35:00</c:v>
                </c:pt>
                <c:pt idx="1627">
                  <c:v>2021-02-18 15:40:00</c:v>
                </c:pt>
                <c:pt idx="1628">
                  <c:v>2021-02-18 15:45:00</c:v>
                </c:pt>
                <c:pt idx="1629">
                  <c:v>2021-02-18 15:50:00</c:v>
                </c:pt>
                <c:pt idx="1630">
                  <c:v>2021-02-18 15:55:00</c:v>
                </c:pt>
                <c:pt idx="1631">
                  <c:v>2021-02-18 16:00:00</c:v>
                </c:pt>
                <c:pt idx="1632">
                  <c:v>2021-02-18 16:05:00</c:v>
                </c:pt>
                <c:pt idx="1633">
                  <c:v>2021-02-18 16:10:00</c:v>
                </c:pt>
                <c:pt idx="1634">
                  <c:v>2021-02-18 16:15:00</c:v>
                </c:pt>
                <c:pt idx="1635">
                  <c:v>2021-02-18 16:20:00</c:v>
                </c:pt>
                <c:pt idx="1636">
                  <c:v>2021-02-18 16:25:00</c:v>
                </c:pt>
                <c:pt idx="1637">
                  <c:v>2021-02-18 16:30:00</c:v>
                </c:pt>
                <c:pt idx="1638">
                  <c:v>2021-02-18 16:35:00</c:v>
                </c:pt>
                <c:pt idx="1639">
                  <c:v>2021-02-18 16:40:00</c:v>
                </c:pt>
                <c:pt idx="1640">
                  <c:v>2021-02-18 16:45:00</c:v>
                </c:pt>
                <c:pt idx="1641">
                  <c:v>2021-02-18 16:50:00</c:v>
                </c:pt>
                <c:pt idx="1642">
                  <c:v>2021-02-18 16:55:00</c:v>
                </c:pt>
                <c:pt idx="1643">
                  <c:v>2021-02-18 17:00:00</c:v>
                </c:pt>
                <c:pt idx="1644">
                  <c:v>2021-02-18 17:05:00</c:v>
                </c:pt>
                <c:pt idx="1645">
                  <c:v>2021-02-18 17:10:00</c:v>
                </c:pt>
                <c:pt idx="1646">
                  <c:v>2021-02-18 17:15:00</c:v>
                </c:pt>
                <c:pt idx="1647">
                  <c:v>2021-02-18 17:20:00</c:v>
                </c:pt>
                <c:pt idx="1648">
                  <c:v>2021-02-18 17:25:00</c:v>
                </c:pt>
                <c:pt idx="1649">
                  <c:v>2021-02-18 17:30:00</c:v>
                </c:pt>
                <c:pt idx="1650">
                  <c:v>2021-02-18 17:35:00</c:v>
                </c:pt>
                <c:pt idx="1651">
                  <c:v>2021-02-18 17:40:00</c:v>
                </c:pt>
                <c:pt idx="1652">
                  <c:v>2021-02-18 17:45:00</c:v>
                </c:pt>
                <c:pt idx="1653">
                  <c:v>2021-02-18 17:50:00</c:v>
                </c:pt>
                <c:pt idx="1654">
                  <c:v>2021-02-18 17:55:00</c:v>
                </c:pt>
                <c:pt idx="1655">
                  <c:v>2021-02-18 18:00:00</c:v>
                </c:pt>
                <c:pt idx="1656">
                  <c:v>2021-02-18 18:05:00</c:v>
                </c:pt>
                <c:pt idx="1657">
                  <c:v>2021-02-18 18:10:00</c:v>
                </c:pt>
                <c:pt idx="1658">
                  <c:v>2021-02-18 18:15:00</c:v>
                </c:pt>
                <c:pt idx="1659">
                  <c:v>2021-02-18 18:20:00</c:v>
                </c:pt>
                <c:pt idx="1660">
                  <c:v>2021-02-18 18:25:00</c:v>
                </c:pt>
                <c:pt idx="1661">
                  <c:v>2021-02-18 18:30:00</c:v>
                </c:pt>
                <c:pt idx="1662">
                  <c:v>2021-02-18 18:35:00</c:v>
                </c:pt>
                <c:pt idx="1663">
                  <c:v>2021-02-18 18:40:00</c:v>
                </c:pt>
                <c:pt idx="1664">
                  <c:v>2021-02-18 18:45:00</c:v>
                </c:pt>
                <c:pt idx="1665">
                  <c:v>2021-02-18 18:50:00</c:v>
                </c:pt>
                <c:pt idx="1666">
                  <c:v>2021-02-18 18:55:00</c:v>
                </c:pt>
                <c:pt idx="1667">
                  <c:v>2021-02-18 19:00:00</c:v>
                </c:pt>
                <c:pt idx="1668">
                  <c:v>2021-02-18 19:05:00</c:v>
                </c:pt>
                <c:pt idx="1669">
                  <c:v>2021-02-18 19:10:00</c:v>
                </c:pt>
                <c:pt idx="1670">
                  <c:v>2021-02-18 19:15:00</c:v>
                </c:pt>
                <c:pt idx="1671">
                  <c:v>2021-02-18 19:20:00</c:v>
                </c:pt>
                <c:pt idx="1672">
                  <c:v>2021-02-18 19:25:00</c:v>
                </c:pt>
                <c:pt idx="1673">
                  <c:v>2021-02-18 19:30:00</c:v>
                </c:pt>
                <c:pt idx="1674">
                  <c:v>2021-02-18 19:35:00</c:v>
                </c:pt>
                <c:pt idx="1675">
                  <c:v>2021-02-18 19:40:00</c:v>
                </c:pt>
                <c:pt idx="1676">
                  <c:v>2021-02-18 19:45:00</c:v>
                </c:pt>
                <c:pt idx="1677">
                  <c:v>2021-02-18 19:50:00</c:v>
                </c:pt>
                <c:pt idx="1678">
                  <c:v>2021-02-18 19:55:00</c:v>
                </c:pt>
                <c:pt idx="1679">
                  <c:v>2021-02-18 20:00:00</c:v>
                </c:pt>
                <c:pt idx="1680">
                  <c:v>2021-02-18 20:05:00</c:v>
                </c:pt>
                <c:pt idx="1681">
                  <c:v>2021-02-18 20:10:00</c:v>
                </c:pt>
                <c:pt idx="1682">
                  <c:v>2021-02-18 20:15:00</c:v>
                </c:pt>
                <c:pt idx="1683">
                  <c:v>2021-02-18 20:20:00</c:v>
                </c:pt>
                <c:pt idx="1684">
                  <c:v>2021-02-18 20:25:00</c:v>
                </c:pt>
                <c:pt idx="1685">
                  <c:v>2021-02-18 20:30:00</c:v>
                </c:pt>
                <c:pt idx="1686">
                  <c:v>2021-02-18 20:35:00</c:v>
                </c:pt>
                <c:pt idx="1687">
                  <c:v>2021-02-18 20:40:00</c:v>
                </c:pt>
                <c:pt idx="1688">
                  <c:v>2021-02-18 20:45:00</c:v>
                </c:pt>
                <c:pt idx="1689">
                  <c:v>2021-02-18 20:50:00</c:v>
                </c:pt>
                <c:pt idx="1690">
                  <c:v>2021-02-18 20:55:00</c:v>
                </c:pt>
                <c:pt idx="1691">
                  <c:v>2021-02-18 21:00:00</c:v>
                </c:pt>
                <c:pt idx="1692">
                  <c:v>2021-02-18 21:05:00</c:v>
                </c:pt>
                <c:pt idx="1693">
                  <c:v>2021-02-18 21:10:00</c:v>
                </c:pt>
                <c:pt idx="1694">
                  <c:v>2021-02-18 21:15:00</c:v>
                </c:pt>
                <c:pt idx="1695">
                  <c:v>2021-02-18 21:20:00</c:v>
                </c:pt>
                <c:pt idx="1696">
                  <c:v>2021-02-18 21:25:00</c:v>
                </c:pt>
                <c:pt idx="1697">
                  <c:v>2021-02-18 21:30:00</c:v>
                </c:pt>
                <c:pt idx="1698">
                  <c:v>2021-02-18 21:35:00</c:v>
                </c:pt>
                <c:pt idx="1699">
                  <c:v>2021-02-18 21:40:00</c:v>
                </c:pt>
                <c:pt idx="1700">
                  <c:v>2021-02-18 21:45:00</c:v>
                </c:pt>
                <c:pt idx="1701">
                  <c:v>2021-02-18 21:50:00</c:v>
                </c:pt>
                <c:pt idx="1702">
                  <c:v>2021-02-18 21:55:00</c:v>
                </c:pt>
                <c:pt idx="1703">
                  <c:v>2021-02-18 22:00:00</c:v>
                </c:pt>
                <c:pt idx="1704">
                  <c:v>2021-02-18 22:05:00</c:v>
                </c:pt>
                <c:pt idx="1705">
                  <c:v>2021-02-18 22:10:00</c:v>
                </c:pt>
                <c:pt idx="1706">
                  <c:v>2021-02-18 22:15:00</c:v>
                </c:pt>
                <c:pt idx="1707">
                  <c:v>2021-02-18 22:20:00</c:v>
                </c:pt>
                <c:pt idx="1708">
                  <c:v>2021-02-18 22:25:00</c:v>
                </c:pt>
                <c:pt idx="1709">
                  <c:v>2021-02-18 22:30:00</c:v>
                </c:pt>
                <c:pt idx="1710">
                  <c:v>2021-02-18 22:35:00</c:v>
                </c:pt>
                <c:pt idx="1711">
                  <c:v>2021-02-18 22:40:00</c:v>
                </c:pt>
                <c:pt idx="1712">
                  <c:v>2021-02-18 22:45:00</c:v>
                </c:pt>
                <c:pt idx="1713">
                  <c:v>2021-02-18 22:50:00</c:v>
                </c:pt>
                <c:pt idx="1714">
                  <c:v>2021-02-18 22:55:00</c:v>
                </c:pt>
                <c:pt idx="1715">
                  <c:v>2021-02-18 23:00:00</c:v>
                </c:pt>
                <c:pt idx="1716">
                  <c:v>2021-02-18 23:05:00</c:v>
                </c:pt>
                <c:pt idx="1717">
                  <c:v>2021-02-18 23:10:00</c:v>
                </c:pt>
                <c:pt idx="1718">
                  <c:v>2021-02-18 23:15:00</c:v>
                </c:pt>
                <c:pt idx="1719">
                  <c:v>2021-02-18 23:20:00</c:v>
                </c:pt>
                <c:pt idx="1720">
                  <c:v>2021-02-18 23:25:00</c:v>
                </c:pt>
                <c:pt idx="1721">
                  <c:v>2021-02-18 23:30:00</c:v>
                </c:pt>
                <c:pt idx="1722">
                  <c:v>2021-02-18 23:35:00</c:v>
                </c:pt>
                <c:pt idx="1723">
                  <c:v>2021-02-18 23:40:00</c:v>
                </c:pt>
                <c:pt idx="1724">
                  <c:v>2021-02-18 23:45:00</c:v>
                </c:pt>
                <c:pt idx="1725">
                  <c:v>2021-02-18 23:50:00</c:v>
                </c:pt>
                <c:pt idx="1726">
                  <c:v>2021-02-18 23:55:00</c:v>
                </c:pt>
                <c:pt idx="1727">
                  <c:v>2021-02-19 00:00:00</c:v>
                </c:pt>
                <c:pt idx="1728">
                  <c:v>2021-02-19 00:05:00</c:v>
                </c:pt>
                <c:pt idx="1729">
                  <c:v>2021-02-19 00:10:00</c:v>
                </c:pt>
                <c:pt idx="1730">
                  <c:v>2021-02-19 00:15:00</c:v>
                </c:pt>
                <c:pt idx="1731">
                  <c:v>2021-02-19 00:20:00</c:v>
                </c:pt>
                <c:pt idx="1732">
                  <c:v>2021-02-19 00:25:00</c:v>
                </c:pt>
                <c:pt idx="1733">
                  <c:v>2021-02-19 00:30:00</c:v>
                </c:pt>
                <c:pt idx="1734">
                  <c:v>2021-02-19 00:35:00</c:v>
                </c:pt>
                <c:pt idx="1735">
                  <c:v>2021-02-19 00:40:00</c:v>
                </c:pt>
                <c:pt idx="1736">
                  <c:v>2021-02-19 00:45:00</c:v>
                </c:pt>
                <c:pt idx="1737">
                  <c:v>2021-02-19 00:50:00</c:v>
                </c:pt>
                <c:pt idx="1738">
                  <c:v>2021-02-19 00:55:00</c:v>
                </c:pt>
                <c:pt idx="1739">
                  <c:v>2021-02-19 01:00:00</c:v>
                </c:pt>
                <c:pt idx="1740">
                  <c:v>2021-02-19 01:05:00</c:v>
                </c:pt>
                <c:pt idx="1741">
                  <c:v>2021-02-19 01:10:00</c:v>
                </c:pt>
                <c:pt idx="1742">
                  <c:v>2021-02-19 01:15:00</c:v>
                </c:pt>
                <c:pt idx="1743">
                  <c:v>2021-02-19 01:20:00</c:v>
                </c:pt>
                <c:pt idx="1744">
                  <c:v>2021-02-19 01:25:00</c:v>
                </c:pt>
                <c:pt idx="1745">
                  <c:v>2021-02-19 01:30:00</c:v>
                </c:pt>
                <c:pt idx="1746">
                  <c:v>2021-02-19 01:35:00</c:v>
                </c:pt>
                <c:pt idx="1747">
                  <c:v>2021-02-19 01:40:00</c:v>
                </c:pt>
                <c:pt idx="1748">
                  <c:v>2021-02-19 01:45:00</c:v>
                </c:pt>
                <c:pt idx="1749">
                  <c:v>2021-02-19 01:50:00</c:v>
                </c:pt>
                <c:pt idx="1750">
                  <c:v>2021-02-19 01:55:00</c:v>
                </c:pt>
                <c:pt idx="1751">
                  <c:v>2021-02-19 02:00:00</c:v>
                </c:pt>
                <c:pt idx="1752">
                  <c:v>2021-02-19 02:05:00</c:v>
                </c:pt>
                <c:pt idx="1753">
                  <c:v>2021-02-19 02:10:00</c:v>
                </c:pt>
                <c:pt idx="1754">
                  <c:v>2021-02-19 02:15:00</c:v>
                </c:pt>
                <c:pt idx="1755">
                  <c:v>2021-02-19 02:20:00</c:v>
                </c:pt>
                <c:pt idx="1756">
                  <c:v>2021-02-19 02:25:00</c:v>
                </c:pt>
                <c:pt idx="1757">
                  <c:v>2021-02-19 02:30:00</c:v>
                </c:pt>
                <c:pt idx="1758">
                  <c:v>2021-02-19 02:35:00</c:v>
                </c:pt>
                <c:pt idx="1759">
                  <c:v>2021-02-19 02:40:00</c:v>
                </c:pt>
                <c:pt idx="1760">
                  <c:v>2021-02-19 02:45:00</c:v>
                </c:pt>
                <c:pt idx="1761">
                  <c:v>2021-02-19 02:50:00</c:v>
                </c:pt>
                <c:pt idx="1762">
                  <c:v>2021-02-19 02:55:00</c:v>
                </c:pt>
                <c:pt idx="1763">
                  <c:v>2021-02-19 03:00:00</c:v>
                </c:pt>
                <c:pt idx="1764">
                  <c:v>2021-02-19 03:05:00</c:v>
                </c:pt>
                <c:pt idx="1765">
                  <c:v>2021-02-19 03:10:00</c:v>
                </c:pt>
                <c:pt idx="1766">
                  <c:v>2021-02-19 03:15:00</c:v>
                </c:pt>
                <c:pt idx="1767">
                  <c:v>2021-02-19 03:20:00</c:v>
                </c:pt>
                <c:pt idx="1768">
                  <c:v>2021-02-19 03:25:00</c:v>
                </c:pt>
                <c:pt idx="1769">
                  <c:v>2021-02-19 03:30:00</c:v>
                </c:pt>
                <c:pt idx="1770">
                  <c:v>2021-02-19 03:35:00</c:v>
                </c:pt>
                <c:pt idx="1771">
                  <c:v>2021-02-19 03:40:00</c:v>
                </c:pt>
                <c:pt idx="1772">
                  <c:v>2021-02-19 03:45:00</c:v>
                </c:pt>
                <c:pt idx="1773">
                  <c:v>2021-02-19 03:50:00</c:v>
                </c:pt>
                <c:pt idx="1774">
                  <c:v>2021-02-19 03:55:00</c:v>
                </c:pt>
                <c:pt idx="1775">
                  <c:v>2021-02-19 04:00:00</c:v>
                </c:pt>
                <c:pt idx="1776">
                  <c:v>2021-02-19 04:05:00</c:v>
                </c:pt>
                <c:pt idx="1777">
                  <c:v>2021-02-19 04:10:00</c:v>
                </c:pt>
                <c:pt idx="1778">
                  <c:v>2021-02-19 04:15:00</c:v>
                </c:pt>
                <c:pt idx="1779">
                  <c:v>2021-02-19 04:20:00</c:v>
                </c:pt>
                <c:pt idx="1780">
                  <c:v>2021-02-19 04:25:00</c:v>
                </c:pt>
                <c:pt idx="1781">
                  <c:v>2021-02-19 04:30:00</c:v>
                </c:pt>
                <c:pt idx="1782">
                  <c:v>2021-02-19 04:35:00</c:v>
                </c:pt>
                <c:pt idx="1783">
                  <c:v>2021-02-19 04:40:00</c:v>
                </c:pt>
                <c:pt idx="1784">
                  <c:v>2021-02-19 04:45:00</c:v>
                </c:pt>
                <c:pt idx="1785">
                  <c:v>2021-02-19 04:50:00</c:v>
                </c:pt>
                <c:pt idx="1786">
                  <c:v>2021-02-19 04:55:00</c:v>
                </c:pt>
                <c:pt idx="1787">
                  <c:v>2021-02-19 05:00:00</c:v>
                </c:pt>
                <c:pt idx="1788">
                  <c:v>2021-02-19 05:05:00</c:v>
                </c:pt>
                <c:pt idx="1789">
                  <c:v>2021-02-19 05:10:00</c:v>
                </c:pt>
                <c:pt idx="1790">
                  <c:v>2021-02-19 05:15:00</c:v>
                </c:pt>
                <c:pt idx="1791">
                  <c:v>2021-02-19 05:20:00</c:v>
                </c:pt>
                <c:pt idx="1792">
                  <c:v>2021-02-19 05:25:00</c:v>
                </c:pt>
                <c:pt idx="1793">
                  <c:v>2021-02-19 05:30:00</c:v>
                </c:pt>
                <c:pt idx="1794">
                  <c:v>2021-02-19 05:35:00</c:v>
                </c:pt>
                <c:pt idx="1795">
                  <c:v>2021-02-19 05:40:00</c:v>
                </c:pt>
                <c:pt idx="1796">
                  <c:v>2021-02-19 05:45:00</c:v>
                </c:pt>
                <c:pt idx="1797">
                  <c:v>2021-02-19 05:50:00</c:v>
                </c:pt>
                <c:pt idx="1798">
                  <c:v>2021-02-19 05:55:00</c:v>
                </c:pt>
                <c:pt idx="1799">
                  <c:v>2021-02-19 06:00:00</c:v>
                </c:pt>
                <c:pt idx="1800">
                  <c:v>2021-02-19 06:05:00</c:v>
                </c:pt>
                <c:pt idx="1801">
                  <c:v>2021-02-19 06:10:00</c:v>
                </c:pt>
                <c:pt idx="1802">
                  <c:v>2021-02-19 06:15:00</c:v>
                </c:pt>
                <c:pt idx="1803">
                  <c:v>2021-02-19 06:20:00</c:v>
                </c:pt>
                <c:pt idx="1804">
                  <c:v>2021-02-19 06:25:00</c:v>
                </c:pt>
                <c:pt idx="1805">
                  <c:v>2021-02-19 06:30:00</c:v>
                </c:pt>
                <c:pt idx="1806">
                  <c:v>2021-02-19 06:35:00</c:v>
                </c:pt>
                <c:pt idx="1807">
                  <c:v>2021-02-19 06:40:00</c:v>
                </c:pt>
                <c:pt idx="1808">
                  <c:v>2021-02-19 06:45:00</c:v>
                </c:pt>
                <c:pt idx="1809">
                  <c:v>2021-02-19 06:50:00</c:v>
                </c:pt>
                <c:pt idx="1810">
                  <c:v>2021-02-19 06:55:00</c:v>
                </c:pt>
                <c:pt idx="1811">
                  <c:v>2021-02-19 07:00:00</c:v>
                </c:pt>
                <c:pt idx="1812">
                  <c:v>2021-02-19 07:05:00</c:v>
                </c:pt>
                <c:pt idx="1813">
                  <c:v>2021-02-19 07:10:00</c:v>
                </c:pt>
                <c:pt idx="1814">
                  <c:v>2021-02-19 07:15:00</c:v>
                </c:pt>
                <c:pt idx="1815">
                  <c:v>2021-02-19 07:20:00</c:v>
                </c:pt>
                <c:pt idx="1816">
                  <c:v>2021-02-19 07:25:00</c:v>
                </c:pt>
                <c:pt idx="1817">
                  <c:v>2021-02-19 07:30:00</c:v>
                </c:pt>
                <c:pt idx="1818">
                  <c:v>2021-02-19 07:35:00</c:v>
                </c:pt>
                <c:pt idx="1819">
                  <c:v>2021-02-19 07:40:00</c:v>
                </c:pt>
                <c:pt idx="1820">
                  <c:v>2021-02-19 07:45:00</c:v>
                </c:pt>
                <c:pt idx="1821">
                  <c:v>2021-02-19 07:50:00</c:v>
                </c:pt>
                <c:pt idx="1822">
                  <c:v>2021-02-19 07:55:00</c:v>
                </c:pt>
                <c:pt idx="1823">
                  <c:v>2021-02-19 08:00:00</c:v>
                </c:pt>
                <c:pt idx="1824">
                  <c:v>2021-02-19 08:05:00</c:v>
                </c:pt>
                <c:pt idx="1825">
                  <c:v>2021-02-19 08:10:00</c:v>
                </c:pt>
                <c:pt idx="1826">
                  <c:v>2021-02-19 08:15:00</c:v>
                </c:pt>
                <c:pt idx="1827">
                  <c:v>2021-02-19 08:20:00</c:v>
                </c:pt>
                <c:pt idx="1828">
                  <c:v>2021-02-19 08:25:00</c:v>
                </c:pt>
                <c:pt idx="1829">
                  <c:v>2021-02-19 08:30:00</c:v>
                </c:pt>
                <c:pt idx="1830">
                  <c:v>2021-02-19 08:35:00</c:v>
                </c:pt>
                <c:pt idx="1831">
                  <c:v>2021-02-19 08:40:00</c:v>
                </c:pt>
                <c:pt idx="1832">
                  <c:v>2021-02-19 08:45:00</c:v>
                </c:pt>
                <c:pt idx="1833">
                  <c:v>2021-02-19 08:50:00</c:v>
                </c:pt>
                <c:pt idx="1834">
                  <c:v>2021-02-19 08:55:00</c:v>
                </c:pt>
                <c:pt idx="1835">
                  <c:v>2021-02-19 09:00:00</c:v>
                </c:pt>
                <c:pt idx="1836">
                  <c:v>2021-02-19 09:05:00</c:v>
                </c:pt>
                <c:pt idx="1837">
                  <c:v>2021-02-19 09:10:00</c:v>
                </c:pt>
                <c:pt idx="1838">
                  <c:v>2021-02-19 09:15:00</c:v>
                </c:pt>
                <c:pt idx="1839">
                  <c:v>2021-02-19 09:20:00</c:v>
                </c:pt>
                <c:pt idx="1840">
                  <c:v>2021-02-19 09:25:00</c:v>
                </c:pt>
                <c:pt idx="1841">
                  <c:v>2021-02-19 09:30:00</c:v>
                </c:pt>
                <c:pt idx="1842">
                  <c:v>2021-02-19 09:35:00</c:v>
                </c:pt>
                <c:pt idx="1843">
                  <c:v>2021-02-19 09:40:00</c:v>
                </c:pt>
                <c:pt idx="1844">
                  <c:v>2021-02-19 09:45:00</c:v>
                </c:pt>
                <c:pt idx="1845">
                  <c:v>2021-02-19 09:50:00</c:v>
                </c:pt>
                <c:pt idx="1846">
                  <c:v>2021-02-19 09:55:00</c:v>
                </c:pt>
                <c:pt idx="1847">
                  <c:v>2021-02-19 10:00:00</c:v>
                </c:pt>
                <c:pt idx="1848">
                  <c:v>2021-02-19 10:05:00</c:v>
                </c:pt>
                <c:pt idx="1849">
                  <c:v>2021-02-19 10:10:00</c:v>
                </c:pt>
                <c:pt idx="1850">
                  <c:v>2021-02-19 10:15:00</c:v>
                </c:pt>
                <c:pt idx="1851">
                  <c:v>2021-02-19 10:20:00</c:v>
                </c:pt>
                <c:pt idx="1852">
                  <c:v>2021-02-19 10:25:00</c:v>
                </c:pt>
                <c:pt idx="1853">
                  <c:v>2021-02-19 10:30:00</c:v>
                </c:pt>
                <c:pt idx="1854">
                  <c:v>2021-02-19 10:35:00</c:v>
                </c:pt>
                <c:pt idx="1855">
                  <c:v>2021-02-19 10:40:00</c:v>
                </c:pt>
                <c:pt idx="1856">
                  <c:v>2021-02-19 10:45:00</c:v>
                </c:pt>
                <c:pt idx="1857">
                  <c:v>2021-02-19 10:50:00</c:v>
                </c:pt>
                <c:pt idx="1858">
                  <c:v>2021-02-19 10:55:00</c:v>
                </c:pt>
                <c:pt idx="1859">
                  <c:v>2021-02-19 11:00:00</c:v>
                </c:pt>
                <c:pt idx="1860">
                  <c:v>2021-02-19 11:05:00</c:v>
                </c:pt>
                <c:pt idx="1861">
                  <c:v>2021-02-19 11:10:00</c:v>
                </c:pt>
                <c:pt idx="1862">
                  <c:v>2021-02-19 11:15:00</c:v>
                </c:pt>
                <c:pt idx="1863">
                  <c:v>2021-02-19 11:20:00</c:v>
                </c:pt>
                <c:pt idx="1864">
                  <c:v>2021-02-19 11:25:00</c:v>
                </c:pt>
                <c:pt idx="1865">
                  <c:v>2021-02-19 11:30:00</c:v>
                </c:pt>
                <c:pt idx="1866">
                  <c:v>2021-02-19 11:35:00</c:v>
                </c:pt>
                <c:pt idx="1867">
                  <c:v>2021-02-19 11:40:00</c:v>
                </c:pt>
                <c:pt idx="1868">
                  <c:v>2021-02-19 11:45:00</c:v>
                </c:pt>
                <c:pt idx="1869">
                  <c:v>2021-02-19 11:50:00</c:v>
                </c:pt>
                <c:pt idx="1870">
                  <c:v>2021-02-19 11:55:00</c:v>
                </c:pt>
                <c:pt idx="1871">
                  <c:v>2021-02-19 12:00:00</c:v>
                </c:pt>
                <c:pt idx="1872">
                  <c:v>2021-02-19 12:05:00</c:v>
                </c:pt>
                <c:pt idx="1873">
                  <c:v>2021-02-19 12:10:00</c:v>
                </c:pt>
                <c:pt idx="1874">
                  <c:v>2021-02-19 12:15:00</c:v>
                </c:pt>
                <c:pt idx="1875">
                  <c:v>2021-02-19 12:20:00</c:v>
                </c:pt>
                <c:pt idx="1876">
                  <c:v>2021-02-19 12:25:00</c:v>
                </c:pt>
                <c:pt idx="1877">
                  <c:v>2021-02-19 12:30:00</c:v>
                </c:pt>
                <c:pt idx="1878">
                  <c:v>2021-02-19 12:35:00</c:v>
                </c:pt>
                <c:pt idx="1879">
                  <c:v>2021-02-19 12:40:00</c:v>
                </c:pt>
                <c:pt idx="1880">
                  <c:v>2021-02-19 12:45:00</c:v>
                </c:pt>
                <c:pt idx="1881">
                  <c:v>2021-02-19 12:50:00</c:v>
                </c:pt>
                <c:pt idx="1882">
                  <c:v>2021-02-19 12:55:00</c:v>
                </c:pt>
                <c:pt idx="1883">
                  <c:v>2021-02-19 13:00:00</c:v>
                </c:pt>
                <c:pt idx="1884">
                  <c:v>2021-02-19 13:05:00</c:v>
                </c:pt>
                <c:pt idx="1885">
                  <c:v>2021-02-19 13:10:00</c:v>
                </c:pt>
                <c:pt idx="1886">
                  <c:v>2021-02-19 13:15:00</c:v>
                </c:pt>
                <c:pt idx="1887">
                  <c:v>2021-02-19 13:20:00</c:v>
                </c:pt>
                <c:pt idx="1888">
                  <c:v>2021-02-19 13:25:00</c:v>
                </c:pt>
                <c:pt idx="1889">
                  <c:v>2021-02-19 13:30:00</c:v>
                </c:pt>
                <c:pt idx="1890">
                  <c:v>2021-02-19 13:35:00</c:v>
                </c:pt>
                <c:pt idx="1891">
                  <c:v>2021-02-19 13:40:00</c:v>
                </c:pt>
                <c:pt idx="1892">
                  <c:v>2021-02-19 13:45:00</c:v>
                </c:pt>
                <c:pt idx="1893">
                  <c:v>2021-02-19 13:50:00</c:v>
                </c:pt>
                <c:pt idx="1894">
                  <c:v>2021-02-19 13:55:00</c:v>
                </c:pt>
                <c:pt idx="1895">
                  <c:v>2021-02-19 14:00:00</c:v>
                </c:pt>
                <c:pt idx="1896">
                  <c:v>2021-02-19 14:05:00</c:v>
                </c:pt>
                <c:pt idx="1897">
                  <c:v>2021-02-19 14:10:00</c:v>
                </c:pt>
                <c:pt idx="1898">
                  <c:v>2021-02-19 14:15:00</c:v>
                </c:pt>
                <c:pt idx="1899">
                  <c:v>2021-02-19 14:20:00</c:v>
                </c:pt>
                <c:pt idx="1900">
                  <c:v>2021-02-19 14:25:00</c:v>
                </c:pt>
                <c:pt idx="1901">
                  <c:v>2021-02-19 14:30:00</c:v>
                </c:pt>
                <c:pt idx="1902">
                  <c:v>2021-02-19 14:35:00</c:v>
                </c:pt>
                <c:pt idx="1903">
                  <c:v>2021-02-19 14:40:00</c:v>
                </c:pt>
                <c:pt idx="1904">
                  <c:v>2021-02-19 14:45:00</c:v>
                </c:pt>
                <c:pt idx="1905">
                  <c:v>2021-02-19 14:50:00</c:v>
                </c:pt>
                <c:pt idx="1906">
                  <c:v>2021-02-19 14:55:00</c:v>
                </c:pt>
                <c:pt idx="1907">
                  <c:v>2021-02-19 15:00:00</c:v>
                </c:pt>
                <c:pt idx="1908">
                  <c:v>2021-02-19 15:05:00</c:v>
                </c:pt>
                <c:pt idx="1909">
                  <c:v>2021-02-19 15:10:00</c:v>
                </c:pt>
                <c:pt idx="1910">
                  <c:v>2021-02-19 15:15:00</c:v>
                </c:pt>
                <c:pt idx="1911">
                  <c:v>2021-02-19 15:20:00</c:v>
                </c:pt>
                <c:pt idx="1912">
                  <c:v>2021-02-19 15:25:00</c:v>
                </c:pt>
                <c:pt idx="1913">
                  <c:v>2021-02-19 15:30:00</c:v>
                </c:pt>
                <c:pt idx="1914">
                  <c:v>2021-02-19 15:35:00</c:v>
                </c:pt>
                <c:pt idx="1915">
                  <c:v>2021-02-19 15:40:00</c:v>
                </c:pt>
                <c:pt idx="1916">
                  <c:v>2021-02-19 15:45:00</c:v>
                </c:pt>
                <c:pt idx="1917">
                  <c:v>2021-02-19 15:50:00</c:v>
                </c:pt>
                <c:pt idx="1918">
                  <c:v>2021-02-19 15:55:00</c:v>
                </c:pt>
                <c:pt idx="1919">
                  <c:v>2021-02-19 16:00:00</c:v>
                </c:pt>
                <c:pt idx="1920">
                  <c:v>2021-02-19 16:05:00</c:v>
                </c:pt>
                <c:pt idx="1921">
                  <c:v>2021-02-19 16:10:00</c:v>
                </c:pt>
                <c:pt idx="1922">
                  <c:v>2021-02-19 16:15:00</c:v>
                </c:pt>
                <c:pt idx="1923">
                  <c:v>2021-02-19 16:20:00</c:v>
                </c:pt>
                <c:pt idx="1924">
                  <c:v>2021-02-19 16:25:00</c:v>
                </c:pt>
                <c:pt idx="1925">
                  <c:v>2021-02-19 16:30:00</c:v>
                </c:pt>
                <c:pt idx="1926">
                  <c:v>2021-02-19 16:35:00</c:v>
                </c:pt>
                <c:pt idx="1927">
                  <c:v>2021-02-19 16:40:00</c:v>
                </c:pt>
                <c:pt idx="1928">
                  <c:v>2021-02-19 16:45:00</c:v>
                </c:pt>
                <c:pt idx="1929">
                  <c:v>2021-02-19 16:50:00</c:v>
                </c:pt>
                <c:pt idx="1930">
                  <c:v>2021-02-19 16:55:00</c:v>
                </c:pt>
                <c:pt idx="1931">
                  <c:v>2021-02-19 17:00:00</c:v>
                </c:pt>
                <c:pt idx="1932">
                  <c:v>2021-02-19 17:05:00</c:v>
                </c:pt>
                <c:pt idx="1933">
                  <c:v>2021-02-19 17:10:00</c:v>
                </c:pt>
                <c:pt idx="1934">
                  <c:v>2021-02-19 17:15:00</c:v>
                </c:pt>
                <c:pt idx="1935">
                  <c:v>2021-02-19 17:20:00</c:v>
                </c:pt>
                <c:pt idx="1936">
                  <c:v>2021-02-19 17:25:00</c:v>
                </c:pt>
                <c:pt idx="1937">
                  <c:v>2021-02-19 17:30:00</c:v>
                </c:pt>
                <c:pt idx="1938">
                  <c:v>2021-02-19 17:35:00</c:v>
                </c:pt>
                <c:pt idx="1939">
                  <c:v>2021-02-19 17:40:00</c:v>
                </c:pt>
                <c:pt idx="1940">
                  <c:v>2021-02-19 17:45:00</c:v>
                </c:pt>
                <c:pt idx="1941">
                  <c:v>2021-02-19 17:50:00</c:v>
                </c:pt>
                <c:pt idx="1942">
                  <c:v>2021-02-19 17:55:00</c:v>
                </c:pt>
                <c:pt idx="1943">
                  <c:v>2021-02-19 18:00:00</c:v>
                </c:pt>
                <c:pt idx="1944">
                  <c:v>2021-02-19 18:05:00</c:v>
                </c:pt>
                <c:pt idx="1945">
                  <c:v>2021-02-19 18:10:00</c:v>
                </c:pt>
                <c:pt idx="1946">
                  <c:v>2021-02-19 18:15:00</c:v>
                </c:pt>
                <c:pt idx="1947">
                  <c:v>2021-02-19 18:20:00</c:v>
                </c:pt>
                <c:pt idx="1948">
                  <c:v>2021-02-19 18:25:00</c:v>
                </c:pt>
                <c:pt idx="1949">
                  <c:v>2021-02-19 18:30:00</c:v>
                </c:pt>
                <c:pt idx="1950">
                  <c:v>2021-02-19 18:35:00</c:v>
                </c:pt>
                <c:pt idx="1951">
                  <c:v>2021-02-19 18:40:00</c:v>
                </c:pt>
                <c:pt idx="1952">
                  <c:v>2021-02-19 18:45:00</c:v>
                </c:pt>
                <c:pt idx="1953">
                  <c:v>2021-02-19 18:50:00</c:v>
                </c:pt>
                <c:pt idx="1954">
                  <c:v>2021-02-19 18:55:00</c:v>
                </c:pt>
                <c:pt idx="1955">
                  <c:v>2021-02-19 19:00:00</c:v>
                </c:pt>
                <c:pt idx="1956">
                  <c:v>2021-02-19 19:05:00</c:v>
                </c:pt>
                <c:pt idx="1957">
                  <c:v>2021-02-19 19:10:00</c:v>
                </c:pt>
                <c:pt idx="1958">
                  <c:v>2021-02-19 19:15:00</c:v>
                </c:pt>
                <c:pt idx="1959">
                  <c:v>2021-02-19 19:20:00</c:v>
                </c:pt>
                <c:pt idx="1960">
                  <c:v>2021-02-19 19:25:00</c:v>
                </c:pt>
                <c:pt idx="1961">
                  <c:v>2021-02-19 19:30:00</c:v>
                </c:pt>
                <c:pt idx="1962">
                  <c:v>2021-02-19 19:35:00</c:v>
                </c:pt>
                <c:pt idx="1963">
                  <c:v>2021-02-19 19:40:00</c:v>
                </c:pt>
                <c:pt idx="1964">
                  <c:v>2021-02-19 19:45:00</c:v>
                </c:pt>
                <c:pt idx="1965">
                  <c:v>2021-02-19 19:50:00</c:v>
                </c:pt>
                <c:pt idx="1966">
                  <c:v>2021-02-19 19:55:00</c:v>
                </c:pt>
                <c:pt idx="1967">
                  <c:v>2021-02-19 20:00:00</c:v>
                </c:pt>
                <c:pt idx="1968">
                  <c:v>2021-02-19 20:05:00</c:v>
                </c:pt>
                <c:pt idx="1969">
                  <c:v>2021-02-19 20:10:00</c:v>
                </c:pt>
                <c:pt idx="1970">
                  <c:v>2021-02-19 20:15:00</c:v>
                </c:pt>
                <c:pt idx="1971">
                  <c:v>2021-02-19 20:20:00</c:v>
                </c:pt>
                <c:pt idx="1972">
                  <c:v>2021-02-19 20:25:00</c:v>
                </c:pt>
                <c:pt idx="1973">
                  <c:v>2021-02-19 20:30:00</c:v>
                </c:pt>
                <c:pt idx="1974">
                  <c:v>2021-02-19 20:35:00</c:v>
                </c:pt>
                <c:pt idx="1975">
                  <c:v>2021-02-19 20:40:00</c:v>
                </c:pt>
                <c:pt idx="1976">
                  <c:v>2021-02-19 20:45:00</c:v>
                </c:pt>
                <c:pt idx="1977">
                  <c:v>2021-02-19 20:50:00</c:v>
                </c:pt>
                <c:pt idx="1978">
                  <c:v>2021-02-19 20:55:00</c:v>
                </c:pt>
                <c:pt idx="1979">
                  <c:v>2021-02-19 21:00:00</c:v>
                </c:pt>
                <c:pt idx="1980">
                  <c:v>2021-02-19 21:05:00</c:v>
                </c:pt>
                <c:pt idx="1981">
                  <c:v>2021-02-19 21:10:00</c:v>
                </c:pt>
                <c:pt idx="1982">
                  <c:v>2021-02-19 21:15:00</c:v>
                </c:pt>
                <c:pt idx="1983">
                  <c:v>2021-02-19 21:20:00</c:v>
                </c:pt>
                <c:pt idx="1984">
                  <c:v>2021-02-19 21:25:00</c:v>
                </c:pt>
                <c:pt idx="1985">
                  <c:v>2021-02-19 21:30:00</c:v>
                </c:pt>
                <c:pt idx="1986">
                  <c:v>2021-02-19 21:35:00</c:v>
                </c:pt>
                <c:pt idx="1987">
                  <c:v>2021-02-19 21:40:00</c:v>
                </c:pt>
                <c:pt idx="1988">
                  <c:v>2021-02-19 21:45:00</c:v>
                </c:pt>
                <c:pt idx="1989">
                  <c:v>2021-02-19 21:50:00</c:v>
                </c:pt>
                <c:pt idx="1990">
                  <c:v>2021-02-19 21:55:00</c:v>
                </c:pt>
                <c:pt idx="1991">
                  <c:v>2021-02-19 22:00:00</c:v>
                </c:pt>
                <c:pt idx="1992">
                  <c:v>2021-02-19 22:05:00</c:v>
                </c:pt>
                <c:pt idx="1993">
                  <c:v>2021-02-19 22:10:00</c:v>
                </c:pt>
                <c:pt idx="1994">
                  <c:v>2021-02-19 22:15:00</c:v>
                </c:pt>
                <c:pt idx="1995">
                  <c:v>2021-02-19 22:20:00</c:v>
                </c:pt>
                <c:pt idx="1996">
                  <c:v>2021-02-19 22:25:00</c:v>
                </c:pt>
                <c:pt idx="1997">
                  <c:v>2021-02-19 22:30:00</c:v>
                </c:pt>
                <c:pt idx="1998">
                  <c:v>2021-02-19 22:35:00</c:v>
                </c:pt>
                <c:pt idx="1999">
                  <c:v>2021-02-19 22:40:00</c:v>
                </c:pt>
                <c:pt idx="2000">
                  <c:v>2021-02-19 22:45:00</c:v>
                </c:pt>
                <c:pt idx="2001">
                  <c:v>2021-02-19 22:50:00</c:v>
                </c:pt>
                <c:pt idx="2002">
                  <c:v>2021-02-19 22:55:00</c:v>
                </c:pt>
                <c:pt idx="2003">
                  <c:v>2021-02-19 23:00:00</c:v>
                </c:pt>
                <c:pt idx="2004">
                  <c:v>2021-02-19 23:05:00</c:v>
                </c:pt>
                <c:pt idx="2005">
                  <c:v>2021-02-19 23:10:00</c:v>
                </c:pt>
                <c:pt idx="2006">
                  <c:v>2021-02-19 23:15:00</c:v>
                </c:pt>
                <c:pt idx="2007">
                  <c:v>2021-02-19 23:20:00</c:v>
                </c:pt>
                <c:pt idx="2008">
                  <c:v>2021-02-19 23:25:00</c:v>
                </c:pt>
                <c:pt idx="2009">
                  <c:v>2021-02-19 23:30:00</c:v>
                </c:pt>
                <c:pt idx="2010">
                  <c:v>2021-02-19 23:35:00</c:v>
                </c:pt>
                <c:pt idx="2011">
                  <c:v>2021-02-19 23:40:00</c:v>
                </c:pt>
                <c:pt idx="2012">
                  <c:v>2021-02-19 23:45:00</c:v>
                </c:pt>
                <c:pt idx="2013">
                  <c:v>2021-02-19 23:50:00</c:v>
                </c:pt>
                <c:pt idx="2014">
                  <c:v>2021-02-19 23:55:00</c:v>
                </c:pt>
                <c:pt idx="2015">
                  <c:v>2021-02-20 00:00:00</c:v>
                </c:pt>
                <c:pt idx="2016">
                  <c:v>2021-02-20 00:05:00</c:v>
                </c:pt>
                <c:pt idx="2017">
                  <c:v>2021-02-20 00:10:00</c:v>
                </c:pt>
                <c:pt idx="2018">
                  <c:v>2021-02-20 00:15:00</c:v>
                </c:pt>
                <c:pt idx="2019">
                  <c:v>2021-02-20 00:20:00</c:v>
                </c:pt>
                <c:pt idx="2020">
                  <c:v>2021-02-20 00:25:00</c:v>
                </c:pt>
                <c:pt idx="2021">
                  <c:v>2021-02-20 00:30:00</c:v>
                </c:pt>
                <c:pt idx="2022">
                  <c:v>2021-02-20 00:35:00</c:v>
                </c:pt>
                <c:pt idx="2023">
                  <c:v>2021-02-20 00:40:00</c:v>
                </c:pt>
                <c:pt idx="2024">
                  <c:v>2021-02-20 00:45:00</c:v>
                </c:pt>
                <c:pt idx="2025">
                  <c:v>2021-02-20 00:50:00</c:v>
                </c:pt>
                <c:pt idx="2026">
                  <c:v>2021-02-20 00:55:00</c:v>
                </c:pt>
                <c:pt idx="2027">
                  <c:v>2021-02-20 01:00:00</c:v>
                </c:pt>
                <c:pt idx="2028">
                  <c:v>2021-02-20 01:05:00</c:v>
                </c:pt>
                <c:pt idx="2029">
                  <c:v>2021-02-20 01:10:00</c:v>
                </c:pt>
                <c:pt idx="2030">
                  <c:v>2021-02-20 01:15:00</c:v>
                </c:pt>
                <c:pt idx="2031">
                  <c:v>2021-02-20 01:20:00</c:v>
                </c:pt>
                <c:pt idx="2032">
                  <c:v>2021-02-20 01:25:00</c:v>
                </c:pt>
                <c:pt idx="2033">
                  <c:v>2021-02-20 01:30:00</c:v>
                </c:pt>
                <c:pt idx="2034">
                  <c:v>2021-02-20 01:35:00</c:v>
                </c:pt>
                <c:pt idx="2035">
                  <c:v>2021-02-20 01:40:00</c:v>
                </c:pt>
                <c:pt idx="2036">
                  <c:v>2021-02-20 01:45:00</c:v>
                </c:pt>
                <c:pt idx="2037">
                  <c:v>2021-02-20 01:50:00</c:v>
                </c:pt>
                <c:pt idx="2038">
                  <c:v>2021-02-20 01:55:00</c:v>
                </c:pt>
                <c:pt idx="2039">
                  <c:v>2021-02-20 02:00:00</c:v>
                </c:pt>
                <c:pt idx="2040">
                  <c:v>2021-02-20 02:05:00</c:v>
                </c:pt>
                <c:pt idx="2041">
                  <c:v>2021-02-20 02:10:00</c:v>
                </c:pt>
                <c:pt idx="2042">
                  <c:v>2021-02-20 02:15:00</c:v>
                </c:pt>
                <c:pt idx="2043">
                  <c:v>2021-02-20 02:20:00</c:v>
                </c:pt>
                <c:pt idx="2044">
                  <c:v>2021-02-20 02:25:00</c:v>
                </c:pt>
                <c:pt idx="2045">
                  <c:v>2021-02-20 02:30:00</c:v>
                </c:pt>
                <c:pt idx="2046">
                  <c:v>2021-02-20 02:35:00</c:v>
                </c:pt>
                <c:pt idx="2047">
                  <c:v>2021-02-20 02:40:00</c:v>
                </c:pt>
                <c:pt idx="2048">
                  <c:v>2021-02-20 02:45:00</c:v>
                </c:pt>
                <c:pt idx="2049">
                  <c:v>2021-02-20 02:50:00</c:v>
                </c:pt>
                <c:pt idx="2050">
                  <c:v>2021-02-20 02:55:00</c:v>
                </c:pt>
                <c:pt idx="2051">
                  <c:v>2021-02-20 03:00:00</c:v>
                </c:pt>
                <c:pt idx="2052">
                  <c:v>2021-02-20 03:05:00</c:v>
                </c:pt>
                <c:pt idx="2053">
                  <c:v>2021-02-20 03:10:00</c:v>
                </c:pt>
                <c:pt idx="2054">
                  <c:v>2021-02-20 03:15:00</c:v>
                </c:pt>
                <c:pt idx="2055">
                  <c:v>2021-02-20 03:20:00</c:v>
                </c:pt>
                <c:pt idx="2056">
                  <c:v>2021-02-20 03:25:00</c:v>
                </c:pt>
                <c:pt idx="2057">
                  <c:v>2021-02-20 03:30:00</c:v>
                </c:pt>
                <c:pt idx="2058">
                  <c:v>2021-02-20 03:35:00</c:v>
                </c:pt>
                <c:pt idx="2059">
                  <c:v>2021-02-20 03:40:00</c:v>
                </c:pt>
                <c:pt idx="2060">
                  <c:v>2021-02-20 03:45:00</c:v>
                </c:pt>
                <c:pt idx="2061">
                  <c:v>2021-02-20 03:50:00</c:v>
                </c:pt>
                <c:pt idx="2062">
                  <c:v>2021-02-20 03:55:00</c:v>
                </c:pt>
                <c:pt idx="2063">
                  <c:v>2021-02-20 04:00:00</c:v>
                </c:pt>
                <c:pt idx="2064">
                  <c:v>2021-02-20 04:05:00</c:v>
                </c:pt>
                <c:pt idx="2065">
                  <c:v>2021-02-20 04:10:00</c:v>
                </c:pt>
                <c:pt idx="2066">
                  <c:v>2021-02-20 04:15:00</c:v>
                </c:pt>
                <c:pt idx="2067">
                  <c:v>2021-02-20 04:20:00</c:v>
                </c:pt>
                <c:pt idx="2068">
                  <c:v>2021-02-20 04:25:00</c:v>
                </c:pt>
                <c:pt idx="2069">
                  <c:v>2021-02-20 04:30:00</c:v>
                </c:pt>
                <c:pt idx="2070">
                  <c:v>2021-02-20 04:35:00</c:v>
                </c:pt>
                <c:pt idx="2071">
                  <c:v>2021-02-20 04:40:00</c:v>
                </c:pt>
                <c:pt idx="2072">
                  <c:v>2021-02-20 04:45:00</c:v>
                </c:pt>
                <c:pt idx="2073">
                  <c:v>2021-02-20 04:50:00</c:v>
                </c:pt>
                <c:pt idx="2074">
                  <c:v>2021-02-20 04:55:00</c:v>
                </c:pt>
                <c:pt idx="2075">
                  <c:v>2021-02-20 05:00:00</c:v>
                </c:pt>
                <c:pt idx="2076">
                  <c:v>2021-02-20 05:05:00</c:v>
                </c:pt>
                <c:pt idx="2077">
                  <c:v>2021-02-20 05:10:00</c:v>
                </c:pt>
                <c:pt idx="2078">
                  <c:v>2021-02-20 05:15:00</c:v>
                </c:pt>
                <c:pt idx="2079">
                  <c:v>2021-02-20 05:20:00</c:v>
                </c:pt>
                <c:pt idx="2080">
                  <c:v>2021-02-20 05:25:00</c:v>
                </c:pt>
                <c:pt idx="2081">
                  <c:v>2021-02-20 05:30:00</c:v>
                </c:pt>
                <c:pt idx="2082">
                  <c:v>2021-02-20 05:35:00</c:v>
                </c:pt>
                <c:pt idx="2083">
                  <c:v>2021-02-20 05:40:00</c:v>
                </c:pt>
                <c:pt idx="2084">
                  <c:v>2021-02-20 05:45:00</c:v>
                </c:pt>
                <c:pt idx="2085">
                  <c:v>2021-02-20 05:50:00</c:v>
                </c:pt>
                <c:pt idx="2086">
                  <c:v>2021-02-20 05:55:00</c:v>
                </c:pt>
                <c:pt idx="2087">
                  <c:v>2021-02-20 06:00:00</c:v>
                </c:pt>
                <c:pt idx="2088">
                  <c:v>2021-02-20 06:05:00</c:v>
                </c:pt>
                <c:pt idx="2089">
                  <c:v>2021-02-20 06:10:00</c:v>
                </c:pt>
                <c:pt idx="2090">
                  <c:v>2021-02-20 06:15:00</c:v>
                </c:pt>
                <c:pt idx="2091">
                  <c:v>2021-02-20 06:20:00</c:v>
                </c:pt>
                <c:pt idx="2092">
                  <c:v>2021-02-20 06:25:00</c:v>
                </c:pt>
                <c:pt idx="2093">
                  <c:v>2021-02-20 06:30:00</c:v>
                </c:pt>
                <c:pt idx="2094">
                  <c:v>2021-02-20 06:35:00</c:v>
                </c:pt>
                <c:pt idx="2095">
                  <c:v>2021-02-20 06:40:00</c:v>
                </c:pt>
                <c:pt idx="2096">
                  <c:v>2021-02-20 06:45:00</c:v>
                </c:pt>
                <c:pt idx="2097">
                  <c:v>2021-02-20 06:50:00</c:v>
                </c:pt>
                <c:pt idx="2098">
                  <c:v>2021-02-20 06:55:00</c:v>
                </c:pt>
                <c:pt idx="2099">
                  <c:v>2021-02-20 07:00:00</c:v>
                </c:pt>
                <c:pt idx="2100">
                  <c:v>2021-02-20 07:05:00</c:v>
                </c:pt>
                <c:pt idx="2101">
                  <c:v>2021-02-20 07:10:00</c:v>
                </c:pt>
                <c:pt idx="2102">
                  <c:v>2021-02-20 07:15:00</c:v>
                </c:pt>
                <c:pt idx="2103">
                  <c:v>2021-02-20 07:20:00</c:v>
                </c:pt>
                <c:pt idx="2104">
                  <c:v>2021-02-20 07:25:00</c:v>
                </c:pt>
                <c:pt idx="2105">
                  <c:v>2021-02-20 07:30:00</c:v>
                </c:pt>
                <c:pt idx="2106">
                  <c:v>2021-02-20 07:35:00</c:v>
                </c:pt>
                <c:pt idx="2107">
                  <c:v>2021-02-20 07:40:00</c:v>
                </c:pt>
                <c:pt idx="2108">
                  <c:v>2021-02-20 07:45:00</c:v>
                </c:pt>
                <c:pt idx="2109">
                  <c:v>2021-02-20 07:50:00</c:v>
                </c:pt>
                <c:pt idx="2110">
                  <c:v>2021-02-20 07:55:00</c:v>
                </c:pt>
                <c:pt idx="2111">
                  <c:v>2021-02-20 08:00:00</c:v>
                </c:pt>
                <c:pt idx="2112">
                  <c:v>2021-02-20 08:05:00</c:v>
                </c:pt>
                <c:pt idx="2113">
                  <c:v>2021-02-20 08:10:00</c:v>
                </c:pt>
                <c:pt idx="2114">
                  <c:v>2021-02-20 08:15:00</c:v>
                </c:pt>
                <c:pt idx="2115">
                  <c:v>2021-02-20 08:20:00</c:v>
                </c:pt>
                <c:pt idx="2116">
                  <c:v>2021-02-20 08:25:00</c:v>
                </c:pt>
                <c:pt idx="2117">
                  <c:v>2021-02-20 08:30:00</c:v>
                </c:pt>
                <c:pt idx="2118">
                  <c:v>2021-02-20 08:35:00</c:v>
                </c:pt>
                <c:pt idx="2119">
                  <c:v>2021-02-20 08:40:00</c:v>
                </c:pt>
                <c:pt idx="2120">
                  <c:v>2021-02-20 08:45:00</c:v>
                </c:pt>
                <c:pt idx="2121">
                  <c:v>2021-02-20 08:50:00</c:v>
                </c:pt>
                <c:pt idx="2122">
                  <c:v>2021-02-20 08:55:00</c:v>
                </c:pt>
                <c:pt idx="2123">
                  <c:v>2021-02-20 09:00:00</c:v>
                </c:pt>
                <c:pt idx="2124">
                  <c:v>2021-02-20 09:05:00</c:v>
                </c:pt>
                <c:pt idx="2125">
                  <c:v>2021-02-20 09:10:00</c:v>
                </c:pt>
                <c:pt idx="2126">
                  <c:v>2021-02-20 09:15:00</c:v>
                </c:pt>
                <c:pt idx="2127">
                  <c:v>2021-02-20 09:20:00</c:v>
                </c:pt>
                <c:pt idx="2128">
                  <c:v>2021-02-20 09:25:00</c:v>
                </c:pt>
                <c:pt idx="2129">
                  <c:v>2021-02-20 09:30:00</c:v>
                </c:pt>
                <c:pt idx="2130">
                  <c:v>2021-02-20 09:35:00</c:v>
                </c:pt>
                <c:pt idx="2131">
                  <c:v>2021-02-20 09:40:00</c:v>
                </c:pt>
                <c:pt idx="2132">
                  <c:v>2021-02-20 09:45:00</c:v>
                </c:pt>
                <c:pt idx="2133">
                  <c:v>2021-02-20 09:50:00</c:v>
                </c:pt>
                <c:pt idx="2134">
                  <c:v>2021-02-20 09:55:00</c:v>
                </c:pt>
                <c:pt idx="2135">
                  <c:v>2021-02-20 10:00:00</c:v>
                </c:pt>
                <c:pt idx="2136">
                  <c:v>2021-02-20 10:05:00</c:v>
                </c:pt>
                <c:pt idx="2137">
                  <c:v>2021-02-20 10:10:00</c:v>
                </c:pt>
                <c:pt idx="2138">
                  <c:v>2021-02-20 10:15:00</c:v>
                </c:pt>
                <c:pt idx="2139">
                  <c:v>2021-02-20 10:20:00</c:v>
                </c:pt>
                <c:pt idx="2140">
                  <c:v>2021-02-20 10:25:00</c:v>
                </c:pt>
                <c:pt idx="2141">
                  <c:v>2021-02-20 10:30:00</c:v>
                </c:pt>
                <c:pt idx="2142">
                  <c:v>2021-02-20 10:35:00</c:v>
                </c:pt>
                <c:pt idx="2143">
                  <c:v>2021-02-20 10:40:00</c:v>
                </c:pt>
                <c:pt idx="2144">
                  <c:v>2021-02-20 10:45:00</c:v>
                </c:pt>
                <c:pt idx="2145">
                  <c:v>2021-02-20 10:50:00</c:v>
                </c:pt>
                <c:pt idx="2146">
                  <c:v>2021-02-20 10:55:00</c:v>
                </c:pt>
                <c:pt idx="2147">
                  <c:v>2021-02-20 11:00:00</c:v>
                </c:pt>
                <c:pt idx="2148">
                  <c:v>2021-02-20 11:05:00</c:v>
                </c:pt>
                <c:pt idx="2149">
                  <c:v>2021-02-20 11:10:00</c:v>
                </c:pt>
                <c:pt idx="2150">
                  <c:v>2021-02-20 11:15:00</c:v>
                </c:pt>
                <c:pt idx="2151">
                  <c:v>2021-02-20 11:20:00</c:v>
                </c:pt>
                <c:pt idx="2152">
                  <c:v>2021-02-20 11:25:00</c:v>
                </c:pt>
                <c:pt idx="2153">
                  <c:v>2021-02-20 11:30:00</c:v>
                </c:pt>
                <c:pt idx="2154">
                  <c:v>2021-02-20 11:35:00</c:v>
                </c:pt>
                <c:pt idx="2155">
                  <c:v>2021-02-20 11:40:00</c:v>
                </c:pt>
                <c:pt idx="2156">
                  <c:v>2021-02-20 11:45:00</c:v>
                </c:pt>
                <c:pt idx="2157">
                  <c:v>2021-02-20 11:50:00</c:v>
                </c:pt>
                <c:pt idx="2158">
                  <c:v>2021-02-20 11:55:00</c:v>
                </c:pt>
                <c:pt idx="2159">
                  <c:v>2021-02-20 12:00:00</c:v>
                </c:pt>
                <c:pt idx="2160">
                  <c:v>2021-02-20 12:05:00</c:v>
                </c:pt>
                <c:pt idx="2161">
                  <c:v>2021-02-20 12:10:00</c:v>
                </c:pt>
                <c:pt idx="2162">
                  <c:v>2021-02-20 12:15:00</c:v>
                </c:pt>
                <c:pt idx="2163">
                  <c:v>2021-02-20 12:20:00</c:v>
                </c:pt>
                <c:pt idx="2164">
                  <c:v>2021-02-20 12:25:00</c:v>
                </c:pt>
                <c:pt idx="2165">
                  <c:v>2021-02-20 12:30:00</c:v>
                </c:pt>
                <c:pt idx="2166">
                  <c:v>2021-02-20 12:35:00</c:v>
                </c:pt>
                <c:pt idx="2167">
                  <c:v>2021-02-20 12:40:00</c:v>
                </c:pt>
                <c:pt idx="2168">
                  <c:v>2021-02-20 12:45:00</c:v>
                </c:pt>
                <c:pt idx="2169">
                  <c:v>2021-02-20 12:50:00</c:v>
                </c:pt>
                <c:pt idx="2170">
                  <c:v>2021-02-20 12:55:00</c:v>
                </c:pt>
                <c:pt idx="2171">
                  <c:v>2021-02-20 13:00:00</c:v>
                </c:pt>
                <c:pt idx="2172">
                  <c:v>2021-02-20 13:05:00</c:v>
                </c:pt>
                <c:pt idx="2173">
                  <c:v>2021-02-20 13:10:00</c:v>
                </c:pt>
                <c:pt idx="2174">
                  <c:v>2021-02-20 13:15:00</c:v>
                </c:pt>
                <c:pt idx="2175">
                  <c:v>2021-02-20 13:20:00</c:v>
                </c:pt>
                <c:pt idx="2176">
                  <c:v>2021-02-20 13:25:00</c:v>
                </c:pt>
                <c:pt idx="2177">
                  <c:v>2021-02-20 13:30:00</c:v>
                </c:pt>
                <c:pt idx="2178">
                  <c:v>2021-02-20 13:35:00</c:v>
                </c:pt>
                <c:pt idx="2179">
                  <c:v>2021-02-20 13:40:00</c:v>
                </c:pt>
                <c:pt idx="2180">
                  <c:v>2021-02-20 13:45:00</c:v>
                </c:pt>
                <c:pt idx="2181">
                  <c:v>2021-02-20 13:50:00</c:v>
                </c:pt>
                <c:pt idx="2182">
                  <c:v>2021-02-20 13:55:00</c:v>
                </c:pt>
                <c:pt idx="2183">
                  <c:v>2021-02-20 14:00:00</c:v>
                </c:pt>
                <c:pt idx="2184">
                  <c:v>2021-02-20 14:05:00</c:v>
                </c:pt>
                <c:pt idx="2185">
                  <c:v>2021-02-20 14:10:00</c:v>
                </c:pt>
                <c:pt idx="2186">
                  <c:v>2021-02-20 14:15:00</c:v>
                </c:pt>
                <c:pt idx="2187">
                  <c:v>2021-02-20 14:20:00</c:v>
                </c:pt>
                <c:pt idx="2188">
                  <c:v>2021-02-20 14:25:00</c:v>
                </c:pt>
                <c:pt idx="2189">
                  <c:v>2021-02-20 14:30:00</c:v>
                </c:pt>
                <c:pt idx="2190">
                  <c:v>2021-02-20 14:35:00</c:v>
                </c:pt>
                <c:pt idx="2191">
                  <c:v>2021-02-20 14:40:00</c:v>
                </c:pt>
                <c:pt idx="2192">
                  <c:v>2021-02-20 14:45:00</c:v>
                </c:pt>
                <c:pt idx="2193">
                  <c:v>2021-02-20 14:50:00</c:v>
                </c:pt>
                <c:pt idx="2194">
                  <c:v>2021-02-20 14:55:00</c:v>
                </c:pt>
                <c:pt idx="2195">
                  <c:v>2021-02-20 15:00:00</c:v>
                </c:pt>
                <c:pt idx="2196">
                  <c:v>2021-02-20 15:05:00</c:v>
                </c:pt>
                <c:pt idx="2197">
                  <c:v>2021-02-20 15:10:00</c:v>
                </c:pt>
                <c:pt idx="2198">
                  <c:v>2021-02-20 15:15:00</c:v>
                </c:pt>
                <c:pt idx="2199">
                  <c:v>2021-02-20 15:20:00</c:v>
                </c:pt>
                <c:pt idx="2200">
                  <c:v>2021-02-20 15:25:00</c:v>
                </c:pt>
                <c:pt idx="2201">
                  <c:v>2021-02-20 15:30:00</c:v>
                </c:pt>
                <c:pt idx="2202">
                  <c:v>2021-02-20 15:35:00</c:v>
                </c:pt>
                <c:pt idx="2203">
                  <c:v>2021-02-20 15:40:00</c:v>
                </c:pt>
                <c:pt idx="2204">
                  <c:v>2021-02-20 15:45:00</c:v>
                </c:pt>
                <c:pt idx="2205">
                  <c:v>2021-02-20 15:50:00</c:v>
                </c:pt>
                <c:pt idx="2206">
                  <c:v>2021-02-20 15:55:00</c:v>
                </c:pt>
                <c:pt idx="2207">
                  <c:v>2021-02-20 16:00:00</c:v>
                </c:pt>
                <c:pt idx="2208">
                  <c:v>2021-02-20 16:05:00</c:v>
                </c:pt>
                <c:pt idx="2209">
                  <c:v>2021-02-20 16:10:00</c:v>
                </c:pt>
                <c:pt idx="2210">
                  <c:v>2021-02-20 16:15:00</c:v>
                </c:pt>
                <c:pt idx="2211">
                  <c:v>2021-02-20 16:20:00</c:v>
                </c:pt>
                <c:pt idx="2212">
                  <c:v>2021-02-20 16:25:00</c:v>
                </c:pt>
                <c:pt idx="2213">
                  <c:v>2021-02-20 16:30:00</c:v>
                </c:pt>
                <c:pt idx="2214">
                  <c:v>2021-02-20 16:35:00</c:v>
                </c:pt>
                <c:pt idx="2215">
                  <c:v>2021-02-20 16:40:00</c:v>
                </c:pt>
                <c:pt idx="2216">
                  <c:v>2021-02-20 16:45:00</c:v>
                </c:pt>
                <c:pt idx="2217">
                  <c:v>2021-02-20 16:50:00</c:v>
                </c:pt>
                <c:pt idx="2218">
                  <c:v>2021-02-20 16:55:00</c:v>
                </c:pt>
                <c:pt idx="2219">
                  <c:v>2021-02-20 17:00:00</c:v>
                </c:pt>
                <c:pt idx="2220">
                  <c:v>2021-02-20 17:05:00</c:v>
                </c:pt>
                <c:pt idx="2221">
                  <c:v>2021-02-20 17:10:00</c:v>
                </c:pt>
                <c:pt idx="2222">
                  <c:v>2021-02-20 17:15:00</c:v>
                </c:pt>
                <c:pt idx="2223">
                  <c:v>2021-02-20 17:20:00</c:v>
                </c:pt>
                <c:pt idx="2224">
                  <c:v>2021-02-20 17:25:00</c:v>
                </c:pt>
                <c:pt idx="2225">
                  <c:v>2021-02-20 17:30:00</c:v>
                </c:pt>
                <c:pt idx="2226">
                  <c:v>2021-02-20 17:35:00</c:v>
                </c:pt>
                <c:pt idx="2227">
                  <c:v>2021-02-20 17:40:00</c:v>
                </c:pt>
                <c:pt idx="2228">
                  <c:v>2021-02-20 17:45:00</c:v>
                </c:pt>
                <c:pt idx="2229">
                  <c:v>2021-02-20 17:50:00</c:v>
                </c:pt>
                <c:pt idx="2230">
                  <c:v>2021-02-20 17:55:00</c:v>
                </c:pt>
                <c:pt idx="2231">
                  <c:v>2021-02-20 18:00:00</c:v>
                </c:pt>
                <c:pt idx="2232">
                  <c:v>2021-02-20 18:05:00</c:v>
                </c:pt>
                <c:pt idx="2233">
                  <c:v>2021-02-20 18:10:00</c:v>
                </c:pt>
                <c:pt idx="2234">
                  <c:v>2021-02-20 18:15:00</c:v>
                </c:pt>
                <c:pt idx="2235">
                  <c:v>2021-02-20 18:20:00</c:v>
                </c:pt>
                <c:pt idx="2236">
                  <c:v>2021-02-20 18:25:00</c:v>
                </c:pt>
                <c:pt idx="2237">
                  <c:v>2021-02-20 18:30:00</c:v>
                </c:pt>
                <c:pt idx="2238">
                  <c:v>2021-02-20 18:35:00</c:v>
                </c:pt>
                <c:pt idx="2239">
                  <c:v>2021-02-20 18:40:00</c:v>
                </c:pt>
                <c:pt idx="2240">
                  <c:v>2021-02-20 18:45:00</c:v>
                </c:pt>
                <c:pt idx="2241">
                  <c:v>2021-02-20 18:50:00</c:v>
                </c:pt>
                <c:pt idx="2242">
                  <c:v>2021-02-20 18:55:00</c:v>
                </c:pt>
                <c:pt idx="2243">
                  <c:v>2021-02-20 19:00:00</c:v>
                </c:pt>
                <c:pt idx="2244">
                  <c:v>2021-02-20 19:05:00</c:v>
                </c:pt>
                <c:pt idx="2245">
                  <c:v>2021-02-20 19:10:00</c:v>
                </c:pt>
                <c:pt idx="2246">
                  <c:v>2021-02-20 19:15:00</c:v>
                </c:pt>
                <c:pt idx="2247">
                  <c:v>2021-02-20 19:20:00</c:v>
                </c:pt>
                <c:pt idx="2248">
                  <c:v>2021-02-20 19:25:00</c:v>
                </c:pt>
                <c:pt idx="2249">
                  <c:v>2021-02-20 19:30:00</c:v>
                </c:pt>
                <c:pt idx="2250">
                  <c:v>2021-02-20 19:35:00</c:v>
                </c:pt>
                <c:pt idx="2251">
                  <c:v>2021-02-20 19:40:00</c:v>
                </c:pt>
                <c:pt idx="2252">
                  <c:v>2021-02-20 19:45:00</c:v>
                </c:pt>
                <c:pt idx="2253">
                  <c:v>2021-02-20 19:50:00</c:v>
                </c:pt>
                <c:pt idx="2254">
                  <c:v>2021-02-20 19:55:00</c:v>
                </c:pt>
                <c:pt idx="2255">
                  <c:v>2021-02-20 20:00:00</c:v>
                </c:pt>
                <c:pt idx="2256">
                  <c:v>2021-02-20 20:05:00</c:v>
                </c:pt>
                <c:pt idx="2257">
                  <c:v>2021-02-20 20:10:00</c:v>
                </c:pt>
                <c:pt idx="2258">
                  <c:v>2021-02-20 20:15:00</c:v>
                </c:pt>
                <c:pt idx="2259">
                  <c:v>2021-02-20 20:20:00</c:v>
                </c:pt>
                <c:pt idx="2260">
                  <c:v>2021-02-20 20:25:00</c:v>
                </c:pt>
                <c:pt idx="2261">
                  <c:v>2021-02-20 20:30:00</c:v>
                </c:pt>
                <c:pt idx="2262">
                  <c:v>2021-02-20 20:35:00</c:v>
                </c:pt>
                <c:pt idx="2263">
                  <c:v>2021-02-20 20:40:00</c:v>
                </c:pt>
                <c:pt idx="2264">
                  <c:v>2021-02-20 20:45:00</c:v>
                </c:pt>
                <c:pt idx="2265">
                  <c:v>2021-02-20 20:50:00</c:v>
                </c:pt>
                <c:pt idx="2266">
                  <c:v>2021-02-20 20:55:00</c:v>
                </c:pt>
                <c:pt idx="2267">
                  <c:v>2021-02-20 21:00:00</c:v>
                </c:pt>
                <c:pt idx="2268">
                  <c:v>2021-02-20 21:05:00</c:v>
                </c:pt>
                <c:pt idx="2269">
                  <c:v>2021-02-20 21:10:00</c:v>
                </c:pt>
                <c:pt idx="2270">
                  <c:v>2021-02-20 21:15:00</c:v>
                </c:pt>
                <c:pt idx="2271">
                  <c:v>2021-02-20 21:20:00</c:v>
                </c:pt>
                <c:pt idx="2272">
                  <c:v>2021-02-20 21:25:00</c:v>
                </c:pt>
                <c:pt idx="2273">
                  <c:v>2021-02-20 21:30:00</c:v>
                </c:pt>
                <c:pt idx="2274">
                  <c:v>2021-02-20 21:35:00</c:v>
                </c:pt>
                <c:pt idx="2275">
                  <c:v>2021-02-20 21:40:00</c:v>
                </c:pt>
                <c:pt idx="2276">
                  <c:v>2021-02-20 21:45:00</c:v>
                </c:pt>
                <c:pt idx="2277">
                  <c:v>2021-02-20 21:50:00</c:v>
                </c:pt>
                <c:pt idx="2278">
                  <c:v>2021-02-20 21:55:00</c:v>
                </c:pt>
                <c:pt idx="2279">
                  <c:v>2021-02-20 22:00:00</c:v>
                </c:pt>
                <c:pt idx="2280">
                  <c:v>2021-02-20 22:05:00</c:v>
                </c:pt>
                <c:pt idx="2281">
                  <c:v>2021-02-20 22:10:00</c:v>
                </c:pt>
                <c:pt idx="2282">
                  <c:v>2021-02-20 22:15:00</c:v>
                </c:pt>
                <c:pt idx="2283">
                  <c:v>2021-02-20 22:20:00</c:v>
                </c:pt>
                <c:pt idx="2284">
                  <c:v>2021-02-20 22:25:00</c:v>
                </c:pt>
                <c:pt idx="2285">
                  <c:v>2021-02-20 22:30:00</c:v>
                </c:pt>
                <c:pt idx="2286">
                  <c:v>2021-02-20 22:35:00</c:v>
                </c:pt>
                <c:pt idx="2287">
                  <c:v>2021-02-20 22:40:00</c:v>
                </c:pt>
                <c:pt idx="2288">
                  <c:v>2021-02-20 22:45:00</c:v>
                </c:pt>
                <c:pt idx="2289">
                  <c:v>2021-02-20 22:50:00</c:v>
                </c:pt>
                <c:pt idx="2290">
                  <c:v>2021-02-20 22:55:00</c:v>
                </c:pt>
                <c:pt idx="2291">
                  <c:v>2021-02-20 23:00:00</c:v>
                </c:pt>
                <c:pt idx="2292">
                  <c:v>2021-02-20 23:05:00</c:v>
                </c:pt>
                <c:pt idx="2293">
                  <c:v>2021-02-20 23:10:00</c:v>
                </c:pt>
                <c:pt idx="2294">
                  <c:v>2021-02-20 23:15:00</c:v>
                </c:pt>
                <c:pt idx="2295">
                  <c:v>2021-02-20 23:20:00</c:v>
                </c:pt>
                <c:pt idx="2296">
                  <c:v>2021-02-20 23:25:00</c:v>
                </c:pt>
                <c:pt idx="2297">
                  <c:v>2021-02-20 23:30:00</c:v>
                </c:pt>
                <c:pt idx="2298">
                  <c:v>2021-02-20 23:35:00</c:v>
                </c:pt>
                <c:pt idx="2299">
                  <c:v>2021-02-20 23:40:00</c:v>
                </c:pt>
                <c:pt idx="2300">
                  <c:v>2021-02-20 23:45:00</c:v>
                </c:pt>
                <c:pt idx="2301">
                  <c:v>2021-02-20 23:50:00</c:v>
                </c:pt>
                <c:pt idx="2302">
                  <c:v>2021-02-20 23:55:00</c:v>
                </c:pt>
                <c:pt idx="2303">
                  <c:v>2021-02-21 00:00:00</c:v>
                </c:pt>
                <c:pt idx="2304">
                  <c:v>2021-02-21 00:05:00</c:v>
                </c:pt>
                <c:pt idx="2305">
                  <c:v>2021-02-21 00:10:00</c:v>
                </c:pt>
                <c:pt idx="2306">
                  <c:v>2021-02-21 00:15:00</c:v>
                </c:pt>
                <c:pt idx="2307">
                  <c:v>2021-02-21 00:20:00</c:v>
                </c:pt>
                <c:pt idx="2308">
                  <c:v>2021-02-21 00:25:00</c:v>
                </c:pt>
                <c:pt idx="2309">
                  <c:v>2021-02-21 00:30:00</c:v>
                </c:pt>
                <c:pt idx="2310">
                  <c:v>2021-02-21 00:35:00</c:v>
                </c:pt>
                <c:pt idx="2311">
                  <c:v>2021-02-21 00:40:00</c:v>
                </c:pt>
                <c:pt idx="2312">
                  <c:v>2021-02-21 00:45:00</c:v>
                </c:pt>
                <c:pt idx="2313">
                  <c:v>2021-02-21 00:50:00</c:v>
                </c:pt>
                <c:pt idx="2314">
                  <c:v>2021-02-21 00:55:00</c:v>
                </c:pt>
                <c:pt idx="2315">
                  <c:v>2021-02-21 01:00:00</c:v>
                </c:pt>
                <c:pt idx="2316">
                  <c:v>2021-02-21 01:05:00</c:v>
                </c:pt>
                <c:pt idx="2317">
                  <c:v>2021-02-21 01:10:00</c:v>
                </c:pt>
                <c:pt idx="2318">
                  <c:v>2021-02-21 01:15:00</c:v>
                </c:pt>
                <c:pt idx="2319">
                  <c:v>2021-02-21 01:20:00</c:v>
                </c:pt>
                <c:pt idx="2320">
                  <c:v>2021-02-21 01:25:00</c:v>
                </c:pt>
                <c:pt idx="2321">
                  <c:v>2021-02-21 01:30:00</c:v>
                </c:pt>
                <c:pt idx="2322">
                  <c:v>2021-02-21 01:35:00</c:v>
                </c:pt>
                <c:pt idx="2323">
                  <c:v>2021-02-21 01:40:00</c:v>
                </c:pt>
                <c:pt idx="2324">
                  <c:v>2021-02-21 01:45:00</c:v>
                </c:pt>
                <c:pt idx="2325">
                  <c:v>2021-02-21 01:50:00</c:v>
                </c:pt>
                <c:pt idx="2326">
                  <c:v>2021-02-21 01:55:00</c:v>
                </c:pt>
                <c:pt idx="2327">
                  <c:v>2021-02-21 02:00:00</c:v>
                </c:pt>
                <c:pt idx="2328">
                  <c:v>2021-02-21 02:05:00</c:v>
                </c:pt>
                <c:pt idx="2329">
                  <c:v>2021-02-21 02:10:00</c:v>
                </c:pt>
                <c:pt idx="2330">
                  <c:v>2021-02-21 02:15:00</c:v>
                </c:pt>
                <c:pt idx="2331">
                  <c:v>2021-02-21 02:20:00</c:v>
                </c:pt>
                <c:pt idx="2332">
                  <c:v>2021-02-21 02:25:00</c:v>
                </c:pt>
                <c:pt idx="2333">
                  <c:v>2021-02-21 02:30:00</c:v>
                </c:pt>
                <c:pt idx="2334">
                  <c:v>2021-02-21 02:35:00</c:v>
                </c:pt>
                <c:pt idx="2335">
                  <c:v>2021-02-21 02:40:00</c:v>
                </c:pt>
                <c:pt idx="2336">
                  <c:v>2021-02-21 02:45:00</c:v>
                </c:pt>
                <c:pt idx="2337">
                  <c:v>2021-02-21 02:50:00</c:v>
                </c:pt>
                <c:pt idx="2338">
                  <c:v>2021-02-21 02:55:00</c:v>
                </c:pt>
                <c:pt idx="2339">
                  <c:v>2021-02-21 03:00:00</c:v>
                </c:pt>
                <c:pt idx="2340">
                  <c:v>2021-02-21 03:05:00</c:v>
                </c:pt>
                <c:pt idx="2341">
                  <c:v>2021-02-21 03:10:00</c:v>
                </c:pt>
                <c:pt idx="2342">
                  <c:v>2021-02-21 03:15:00</c:v>
                </c:pt>
                <c:pt idx="2343">
                  <c:v>2021-02-21 03:20:00</c:v>
                </c:pt>
                <c:pt idx="2344">
                  <c:v>2021-02-21 03:25:00</c:v>
                </c:pt>
                <c:pt idx="2345">
                  <c:v>2021-02-21 03:30:00</c:v>
                </c:pt>
                <c:pt idx="2346">
                  <c:v>2021-02-21 03:35:00</c:v>
                </c:pt>
                <c:pt idx="2347">
                  <c:v>2021-02-21 03:40:00</c:v>
                </c:pt>
                <c:pt idx="2348">
                  <c:v>2021-02-21 03:45:00</c:v>
                </c:pt>
                <c:pt idx="2349">
                  <c:v>2021-02-21 03:50:00</c:v>
                </c:pt>
                <c:pt idx="2350">
                  <c:v>2021-02-21 03:55:00</c:v>
                </c:pt>
                <c:pt idx="2351">
                  <c:v>2021-02-21 04:00:00</c:v>
                </c:pt>
                <c:pt idx="2352">
                  <c:v>2021-02-21 04:05:00</c:v>
                </c:pt>
                <c:pt idx="2353">
                  <c:v>2021-02-21 04:10:00</c:v>
                </c:pt>
                <c:pt idx="2354">
                  <c:v>2021-02-21 04:15:00</c:v>
                </c:pt>
                <c:pt idx="2355">
                  <c:v>2021-02-21 04:20:00</c:v>
                </c:pt>
                <c:pt idx="2356">
                  <c:v>2021-02-21 04:25:00</c:v>
                </c:pt>
                <c:pt idx="2357">
                  <c:v>2021-02-21 04:30:00</c:v>
                </c:pt>
                <c:pt idx="2358">
                  <c:v>2021-02-21 04:35:00</c:v>
                </c:pt>
                <c:pt idx="2359">
                  <c:v>2021-02-21 04:40:00</c:v>
                </c:pt>
                <c:pt idx="2360">
                  <c:v>2021-02-21 04:45:00</c:v>
                </c:pt>
                <c:pt idx="2361">
                  <c:v>2021-02-21 04:50:00</c:v>
                </c:pt>
                <c:pt idx="2362">
                  <c:v>2021-02-21 04:55:00</c:v>
                </c:pt>
                <c:pt idx="2363">
                  <c:v>2021-02-21 05:00:00</c:v>
                </c:pt>
                <c:pt idx="2364">
                  <c:v>2021-02-21 05:05:00</c:v>
                </c:pt>
                <c:pt idx="2365">
                  <c:v>2021-02-21 05:10:00</c:v>
                </c:pt>
                <c:pt idx="2366">
                  <c:v>2021-02-21 05:15:00</c:v>
                </c:pt>
                <c:pt idx="2367">
                  <c:v>2021-02-21 05:20:00</c:v>
                </c:pt>
                <c:pt idx="2368">
                  <c:v>2021-02-21 05:25:00</c:v>
                </c:pt>
                <c:pt idx="2369">
                  <c:v>2021-02-21 05:30:00</c:v>
                </c:pt>
                <c:pt idx="2370">
                  <c:v>2021-02-21 05:35:00</c:v>
                </c:pt>
                <c:pt idx="2371">
                  <c:v>2021-02-21 05:40:00</c:v>
                </c:pt>
                <c:pt idx="2372">
                  <c:v>2021-02-21 05:45:00</c:v>
                </c:pt>
                <c:pt idx="2373">
                  <c:v>2021-02-21 05:50:00</c:v>
                </c:pt>
                <c:pt idx="2374">
                  <c:v>2021-02-21 05:55:00</c:v>
                </c:pt>
                <c:pt idx="2375">
                  <c:v>2021-02-21 06:00:00</c:v>
                </c:pt>
                <c:pt idx="2376">
                  <c:v>2021-02-21 06:05:00</c:v>
                </c:pt>
                <c:pt idx="2377">
                  <c:v>2021-02-21 06:10:00</c:v>
                </c:pt>
                <c:pt idx="2378">
                  <c:v>2021-02-21 06:15:00</c:v>
                </c:pt>
                <c:pt idx="2379">
                  <c:v>2021-02-21 06:20:00</c:v>
                </c:pt>
                <c:pt idx="2380">
                  <c:v>2021-02-21 06:25:00</c:v>
                </c:pt>
                <c:pt idx="2381">
                  <c:v>2021-02-21 06:30:00</c:v>
                </c:pt>
                <c:pt idx="2382">
                  <c:v>2021-02-21 06:35:00</c:v>
                </c:pt>
                <c:pt idx="2383">
                  <c:v>2021-02-21 06:40:00</c:v>
                </c:pt>
                <c:pt idx="2384">
                  <c:v>2021-02-21 06:45:00</c:v>
                </c:pt>
                <c:pt idx="2385">
                  <c:v>2021-02-21 06:50:00</c:v>
                </c:pt>
                <c:pt idx="2386">
                  <c:v>2021-02-21 06:55:00</c:v>
                </c:pt>
                <c:pt idx="2387">
                  <c:v>2021-02-21 07:00:00</c:v>
                </c:pt>
                <c:pt idx="2388">
                  <c:v>2021-02-21 07:05:00</c:v>
                </c:pt>
                <c:pt idx="2389">
                  <c:v>2021-02-21 07:10:00</c:v>
                </c:pt>
                <c:pt idx="2390">
                  <c:v>2021-02-21 07:15:00</c:v>
                </c:pt>
                <c:pt idx="2391">
                  <c:v>2021-02-21 07:20:00</c:v>
                </c:pt>
                <c:pt idx="2392">
                  <c:v>2021-02-21 07:25:00</c:v>
                </c:pt>
                <c:pt idx="2393">
                  <c:v>2021-02-21 07:30:00</c:v>
                </c:pt>
                <c:pt idx="2394">
                  <c:v>2021-02-21 07:35:00</c:v>
                </c:pt>
                <c:pt idx="2395">
                  <c:v>2021-02-21 07:40:00</c:v>
                </c:pt>
                <c:pt idx="2396">
                  <c:v>2021-02-21 07:45:00</c:v>
                </c:pt>
                <c:pt idx="2397">
                  <c:v>2021-02-21 07:50:00</c:v>
                </c:pt>
                <c:pt idx="2398">
                  <c:v>2021-02-21 07:55:00</c:v>
                </c:pt>
                <c:pt idx="2399">
                  <c:v>2021-02-21 08:00:00</c:v>
                </c:pt>
                <c:pt idx="2400">
                  <c:v>2021-02-21 08:05:00</c:v>
                </c:pt>
                <c:pt idx="2401">
                  <c:v>2021-02-21 08:10:00</c:v>
                </c:pt>
                <c:pt idx="2402">
                  <c:v>2021-02-21 08:15:00</c:v>
                </c:pt>
                <c:pt idx="2403">
                  <c:v>2021-02-21 08:20:00</c:v>
                </c:pt>
                <c:pt idx="2404">
                  <c:v>2021-02-21 08:25:00</c:v>
                </c:pt>
                <c:pt idx="2405">
                  <c:v>2021-02-21 08:30:00</c:v>
                </c:pt>
                <c:pt idx="2406">
                  <c:v>2021-02-21 08:35:00</c:v>
                </c:pt>
                <c:pt idx="2407">
                  <c:v>2021-02-21 08:40:00</c:v>
                </c:pt>
                <c:pt idx="2408">
                  <c:v>2021-02-21 08:45:00</c:v>
                </c:pt>
                <c:pt idx="2409">
                  <c:v>2021-02-21 08:50:00</c:v>
                </c:pt>
                <c:pt idx="2410">
                  <c:v>2021-02-21 08:55:00</c:v>
                </c:pt>
                <c:pt idx="2411">
                  <c:v>2021-02-21 09:00:00</c:v>
                </c:pt>
                <c:pt idx="2412">
                  <c:v>2021-02-21 09:05:00</c:v>
                </c:pt>
                <c:pt idx="2413">
                  <c:v>2021-02-21 09:10:00</c:v>
                </c:pt>
                <c:pt idx="2414">
                  <c:v>2021-02-21 09:15:00</c:v>
                </c:pt>
                <c:pt idx="2415">
                  <c:v>2021-02-21 09:20:00</c:v>
                </c:pt>
                <c:pt idx="2416">
                  <c:v>2021-02-21 09:25:00</c:v>
                </c:pt>
                <c:pt idx="2417">
                  <c:v>2021-02-21 09:30:00</c:v>
                </c:pt>
                <c:pt idx="2418">
                  <c:v>2021-02-21 09:35:00</c:v>
                </c:pt>
                <c:pt idx="2419">
                  <c:v>2021-02-21 09:40:00</c:v>
                </c:pt>
                <c:pt idx="2420">
                  <c:v>2021-02-21 09:45:00</c:v>
                </c:pt>
                <c:pt idx="2421">
                  <c:v>2021-02-21 09:50:00</c:v>
                </c:pt>
                <c:pt idx="2422">
                  <c:v>2021-02-21 09:55:00</c:v>
                </c:pt>
                <c:pt idx="2423">
                  <c:v>2021-02-21 10:00:00</c:v>
                </c:pt>
                <c:pt idx="2424">
                  <c:v>2021-02-21 10:05:00</c:v>
                </c:pt>
                <c:pt idx="2425">
                  <c:v>2021-02-21 10:10:00</c:v>
                </c:pt>
                <c:pt idx="2426">
                  <c:v>2021-02-21 10:15:00</c:v>
                </c:pt>
                <c:pt idx="2427">
                  <c:v>2021-02-21 10:20:00</c:v>
                </c:pt>
                <c:pt idx="2428">
                  <c:v>2021-02-21 10:25:00</c:v>
                </c:pt>
                <c:pt idx="2429">
                  <c:v>2021-02-21 10:30:00</c:v>
                </c:pt>
                <c:pt idx="2430">
                  <c:v>2021-02-21 10:35:00</c:v>
                </c:pt>
                <c:pt idx="2431">
                  <c:v>2021-02-21 10:40:00</c:v>
                </c:pt>
                <c:pt idx="2432">
                  <c:v>2021-02-21 10:45:00</c:v>
                </c:pt>
                <c:pt idx="2433">
                  <c:v>2021-02-21 10:50:00</c:v>
                </c:pt>
                <c:pt idx="2434">
                  <c:v>2021-02-21 10:55:00</c:v>
                </c:pt>
                <c:pt idx="2435">
                  <c:v>2021-02-21 11:00:00</c:v>
                </c:pt>
                <c:pt idx="2436">
                  <c:v>2021-02-21 11:05:00</c:v>
                </c:pt>
                <c:pt idx="2437">
                  <c:v>2021-02-21 11:10:00</c:v>
                </c:pt>
                <c:pt idx="2438">
                  <c:v>2021-02-21 11:15:00</c:v>
                </c:pt>
                <c:pt idx="2439">
                  <c:v>2021-02-21 11:20:00</c:v>
                </c:pt>
                <c:pt idx="2440">
                  <c:v>2021-02-21 11:25:00</c:v>
                </c:pt>
                <c:pt idx="2441">
                  <c:v>2021-02-21 11:30:00</c:v>
                </c:pt>
                <c:pt idx="2442">
                  <c:v>2021-02-21 11:35:00</c:v>
                </c:pt>
                <c:pt idx="2443">
                  <c:v>2021-02-21 11:40:00</c:v>
                </c:pt>
                <c:pt idx="2444">
                  <c:v>2021-02-21 11:45:00</c:v>
                </c:pt>
                <c:pt idx="2445">
                  <c:v>2021-02-21 11:50:00</c:v>
                </c:pt>
                <c:pt idx="2446">
                  <c:v>2021-02-21 11:55:00</c:v>
                </c:pt>
                <c:pt idx="2447">
                  <c:v>2021-02-21 12:00:00</c:v>
                </c:pt>
                <c:pt idx="2448">
                  <c:v>2021-02-21 12:05:00</c:v>
                </c:pt>
                <c:pt idx="2449">
                  <c:v>2021-02-21 12:10:00</c:v>
                </c:pt>
                <c:pt idx="2450">
                  <c:v>2021-02-21 12:15:00</c:v>
                </c:pt>
                <c:pt idx="2451">
                  <c:v>2021-02-21 12:20:00</c:v>
                </c:pt>
                <c:pt idx="2452">
                  <c:v>2021-02-21 12:25:00</c:v>
                </c:pt>
                <c:pt idx="2453">
                  <c:v>2021-02-21 12:30:00</c:v>
                </c:pt>
                <c:pt idx="2454">
                  <c:v>2021-02-21 12:35:00</c:v>
                </c:pt>
                <c:pt idx="2455">
                  <c:v>2021-02-21 12:40:00</c:v>
                </c:pt>
                <c:pt idx="2456">
                  <c:v>2021-02-21 12:45:00</c:v>
                </c:pt>
                <c:pt idx="2457">
                  <c:v>2021-02-21 12:50:00</c:v>
                </c:pt>
                <c:pt idx="2458">
                  <c:v>2021-02-21 12:55:00</c:v>
                </c:pt>
                <c:pt idx="2459">
                  <c:v>2021-02-21 13:00:00</c:v>
                </c:pt>
                <c:pt idx="2460">
                  <c:v>2021-02-21 13:05:00</c:v>
                </c:pt>
                <c:pt idx="2461">
                  <c:v>2021-02-21 13:10:00</c:v>
                </c:pt>
                <c:pt idx="2462">
                  <c:v>2021-02-21 13:15:00</c:v>
                </c:pt>
                <c:pt idx="2463">
                  <c:v>2021-02-21 13:20:00</c:v>
                </c:pt>
                <c:pt idx="2464">
                  <c:v>2021-02-21 13:25:00</c:v>
                </c:pt>
                <c:pt idx="2465">
                  <c:v>2021-02-21 13:30:00</c:v>
                </c:pt>
                <c:pt idx="2466">
                  <c:v>2021-02-21 13:35:00</c:v>
                </c:pt>
                <c:pt idx="2467">
                  <c:v>2021-02-21 13:40:00</c:v>
                </c:pt>
                <c:pt idx="2468">
                  <c:v>2021-02-21 13:45:00</c:v>
                </c:pt>
                <c:pt idx="2469">
                  <c:v>2021-02-21 13:50:00</c:v>
                </c:pt>
                <c:pt idx="2470">
                  <c:v>2021-02-21 13:55:00</c:v>
                </c:pt>
                <c:pt idx="2471">
                  <c:v>2021-02-21 14:00:00</c:v>
                </c:pt>
                <c:pt idx="2472">
                  <c:v>2021-02-21 14:05:00</c:v>
                </c:pt>
                <c:pt idx="2473">
                  <c:v>2021-02-21 14:10:00</c:v>
                </c:pt>
                <c:pt idx="2474">
                  <c:v>2021-02-21 14:15:00</c:v>
                </c:pt>
                <c:pt idx="2475">
                  <c:v>2021-02-21 14:20:00</c:v>
                </c:pt>
                <c:pt idx="2476">
                  <c:v>2021-02-21 14:25:00</c:v>
                </c:pt>
                <c:pt idx="2477">
                  <c:v>2021-02-21 14:30:00</c:v>
                </c:pt>
                <c:pt idx="2478">
                  <c:v>2021-02-21 14:35:00</c:v>
                </c:pt>
                <c:pt idx="2479">
                  <c:v>2021-02-21 14:40:00</c:v>
                </c:pt>
                <c:pt idx="2480">
                  <c:v>2021-02-21 14:45:00</c:v>
                </c:pt>
                <c:pt idx="2481">
                  <c:v>2021-02-21 14:50:00</c:v>
                </c:pt>
                <c:pt idx="2482">
                  <c:v>2021-02-21 14:55:00</c:v>
                </c:pt>
                <c:pt idx="2483">
                  <c:v>2021-02-21 15:00:00</c:v>
                </c:pt>
                <c:pt idx="2484">
                  <c:v>2021-02-21 15:05:00</c:v>
                </c:pt>
                <c:pt idx="2485">
                  <c:v>2021-02-21 15:10:00</c:v>
                </c:pt>
                <c:pt idx="2486">
                  <c:v>2021-02-21 15:15:00</c:v>
                </c:pt>
                <c:pt idx="2487">
                  <c:v>2021-02-21 15:20:00</c:v>
                </c:pt>
                <c:pt idx="2488">
                  <c:v>2021-02-21 15:25:00</c:v>
                </c:pt>
                <c:pt idx="2489">
                  <c:v>2021-02-21 15:30:00</c:v>
                </c:pt>
                <c:pt idx="2490">
                  <c:v>2021-02-21 15:35:00</c:v>
                </c:pt>
                <c:pt idx="2491">
                  <c:v>2021-02-21 15:40:00</c:v>
                </c:pt>
                <c:pt idx="2492">
                  <c:v>2021-02-21 15:45:00</c:v>
                </c:pt>
                <c:pt idx="2493">
                  <c:v>2021-02-21 15:50:00</c:v>
                </c:pt>
                <c:pt idx="2494">
                  <c:v>2021-02-21 15:55:00</c:v>
                </c:pt>
                <c:pt idx="2495">
                  <c:v>2021-02-21 16:00:00</c:v>
                </c:pt>
                <c:pt idx="2496">
                  <c:v>2021-02-21 16:05:00</c:v>
                </c:pt>
                <c:pt idx="2497">
                  <c:v>2021-02-21 16:10:00</c:v>
                </c:pt>
                <c:pt idx="2498">
                  <c:v>2021-02-21 16:15:00</c:v>
                </c:pt>
                <c:pt idx="2499">
                  <c:v>2021-02-21 16:20:00</c:v>
                </c:pt>
                <c:pt idx="2500">
                  <c:v>2021-02-21 16:25:00</c:v>
                </c:pt>
                <c:pt idx="2501">
                  <c:v>2021-02-21 16:30:00</c:v>
                </c:pt>
                <c:pt idx="2502">
                  <c:v>2021-02-21 16:35:00</c:v>
                </c:pt>
                <c:pt idx="2503">
                  <c:v>2021-02-21 16:40:00</c:v>
                </c:pt>
                <c:pt idx="2504">
                  <c:v>2021-02-21 16:45:00</c:v>
                </c:pt>
                <c:pt idx="2505">
                  <c:v>2021-02-21 16:50:00</c:v>
                </c:pt>
                <c:pt idx="2506">
                  <c:v>2021-02-21 16:55:00</c:v>
                </c:pt>
                <c:pt idx="2507">
                  <c:v>2021-02-21 17:00:00</c:v>
                </c:pt>
                <c:pt idx="2508">
                  <c:v>2021-02-21 17:05:00</c:v>
                </c:pt>
                <c:pt idx="2509">
                  <c:v>2021-02-21 17:10:00</c:v>
                </c:pt>
                <c:pt idx="2510">
                  <c:v>2021-02-21 17:15:00</c:v>
                </c:pt>
                <c:pt idx="2511">
                  <c:v>2021-02-21 17:20:00</c:v>
                </c:pt>
                <c:pt idx="2512">
                  <c:v>2021-02-21 17:25:00</c:v>
                </c:pt>
                <c:pt idx="2513">
                  <c:v>2021-02-21 17:30:00</c:v>
                </c:pt>
                <c:pt idx="2514">
                  <c:v>2021-02-21 17:35:00</c:v>
                </c:pt>
                <c:pt idx="2515">
                  <c:v>2021-02-21 17:40:00</c:v>
                </c:pt>
                <c:pt idx="2516">
                  <c:v>2021-02-21 17:45:00</c:v>
                </c:pt>
                <c:pt idx="2517">
                  <c:v>2021-02-21 17:50:00</c:v>
                </c:pt>
                <c:pt idx="2518">
                  <c:v>2021-02-21 17:55:00</c:v>
                </c:pt>
                <c:pt idx="2519">
                  <c:v>2021-02-21 18:00:00</c:v>
                </c:pt>
                <c:pt idx="2520">
                  <c:v>2021-02-21 18:05:00</c:v>
                </c:pt>
                <c:pt idx="2521">
                  <c:v>2021-02-21 18:10:00</c:v>
                </c:pt>
                <c:pt idx="2522">
                  <c:v>2021-02-21 18:15:00</c:v>
                </c:pt>
                <c:pt idx="2523">
                  <c:v>2021-02-21 18:20:00</c:v>
                </c:pt>
                <c:pt idx="2524">
                  <c:v>2021-02-21 18:25:00</c:v>
                </c:pt>
                <c:pt idx="2525">
                  <c:v>2021-02-21 18:30:00</c:v>
                </c:pt>
                <c:pt idx="2526">
                  <c:v>2021-02-21 18:35:00</c:v>
                </c:pt>
                <c:pt idx="2527">
                  <c:v>2021-02-21 18:40:00</c:v>
                </c:pt>
                <c:pt idx="2528">
                  <c:v>2021-02-21 18:45:00</c:v>
                </c:pt>
                <c:pt idx="2529">
                  <c:v>2021-02-21 18:50:00</c:v>
                </c:pt>
                <c:pt idx="2530">
                  <c:v>2021-02-21 18:55:00</c:v>
                </c:pt>
                <c:pt idx="2531">
                  <c:v>2021-02-21 19:00:00</c:v>
                </c:pt>
                <c:pt idx="2532">
                  <c:v>2021-02-21 19:05:00</c:v>
                </c:pt>
                <c:pt idx="2533">
                  <c:v>2021-02-21 19:10:00</c:v>
                </c:pt>
                <c:pt idx="2534">
                  <c:v>2021-02-21 19:15:00</c:v>
                </c:pt>
                <c:pt idx="2535">
                  <c:v>2021-02-21 19:20:00</c:v>
                </c:pt>
                <c:pt idx="2536">
                  <c:v>2021-02-21 19:25:00</c:v>
                </c:pt>
                <c:pt idx="2537">
                  <c:v>2021-02-21 19:30:00</c:v>
                </c:pt>
                <c:pt idx="2538">
                  <c:v>2021-02-21 19:35:00</c:v>
                </c:pt>
                <c:pt idx="2539">
                  <c:v>2021-02-21 19:40:00</c:v>
                </c:pt>
                <c:pt idx="2540">
                  <c:v>2021-02-21 19:45:00</c:v>
                </c:pt>
                <c:pt idx="2541">
                  <c:v>2021-02-21 19:50:00</c:v>
                </c:pt>
                <c:pt idx="2542">
                  <c:v>2021-02-21 19:55:00</c:v>
                </c:pt>
                <c:pt idx="2543">
                  <c:v>2021-02-21 20:00:00</c:v>
                </c:pt>
                <c:pt idx="2544">
                  <c:v>2021-02-21 20:05:00</c:v>
                </c:pt>
                <c:pt idx="2545">
                  <c:v>2021-02-21 20:10:00</c:v>
                </c:pt>
                <c:pt idx="2546">
                  <c:v>2021-02-21 20:15:00</c:v>
                </c:pt>
                <c:pt idx="2547">
                  <c:v>2021-02-21 20:20:00</c:v>
                </c:pt>
                <c:pt idx="2548">
                  <c:v>2021-02-21 20:25:00</c:v>
                </c:pt>
                <c:pt idx="2549">
                  <c:v>2021-02-21 20:30:00</c:v>
                </c:pt>
                <c:pt idx="2550">
                  <c:v>2021-02-21 20:35:00</c:v>
                </c:pt>
                <c:pt idx="2551">
                  <c:v>2021-02-21 20:40:00</c:v>
                </c:pt>
                <c:pt idx="2552">
                  <c:v>2021-02-21 20:45:00</c:v>
                </c:pt>
                <c:pt idx="2553">
                  <c:v>2021-02-21 20:50:00</c:v>
                </c:pt>
                <c:pt idx="2554">
                  <c:v>2021-02-21 20:55:00</c:v>
                </c:pt>
                <c:pt idx="2555">
                  <c:v>2021-02-21 21:00:00</c:v>
                </c:pt>
                <c:pt idx="2556">
                  <c:v>2021-02-21 21:05:00</c:v>
                </c:pt>
                <c:pt idx="2557">
                  <c:v>2021-02-21 21:10:00</c:v>
                </c:pt>
                <c:pt idx="2558">
                  <c:v>2021-02-21 21:15:00</c:v>
                </c:pt>
                <c:pt idx="2559">
                  <c:v>2021-02-21 21:20:00</c:v>
                </c:pt>
                <c:pt idx="2560">
                  <c:v>2021-02-21 21:25:00</c:v>
                </c:pt>
                <c:pt idx="2561">
                  <c:v>2021-02-21 21:30:00</c:v>
                </c:pt>
                <c:pt idx="2562">
                  <c:v>2021-02-21 21:35:00</c:v>
                </c:pt>
                <c:pt idx="2563">
                  <c:v>2021-02-21 21:40:00</c:v>
                </c:pt>
                <c:pt idx="2564">
                  <c:v>2021-02-21 21:45:00</c:v>
                </c:pt>
                <c:pt idx="2565">
                  <c:v>2021-02-21 21:50:00</c:v>
                </c:pt>
                <c:pt idx="2566">
                  <c:v>2021-02-21 21:55:00</c:v>
                </c:pt>
                <c:pt idx="2567">
                  <c:v>2021-02-21 22:00:00</c:v>
                </c:pt>
                <c:pt idx="2568">
                  <c:v>2021-02-21 22:05:00</c:v>
                </c:pt>
                <c:pt idx="2569">
                  <c:v>2021-02-21 22:10:00</c:v>
                </c:pt>
                <c:pt idx="2570">
                  <c:v>2021-02-21 22:15:00</c:v>
                </c:pt>
                <c:pt idx="2571">
                  <c:v>2021-02-21 22:20:00</c:v>
                </c:pt>
                <c:pt idx="2572">
                  <c:v>2021-02-21 22:25:00</c:v>
                </c:pt>
                <c:pt idx="2573">
                  <c:v>2021-02-21 22:30:00</c:v>
                </c:pt>
                <c:pt idx="2574">
                  <c:v>2021-02-21 22:35:00</c:v>
                </c:pt>
                <c:pt idx="2575">
                  <c:v>2021-02-21 22:40:00</c:v>
                </c:pt>
                <c:pt idx="2576">
                  <c:v>2021-02-21 22:45:00</c:v>
                </c:pt>
                <c:pt idx="2577">
                  <c:v>2021-02-21 22:50:00</c:v>
                </c:pt>
                <c:pt idx="2578">
                  <c:v>2021-02-21 22:55:00</c:v>
                </c:pt>
                <c:pt idx="2579">
                  <c:v>2021-02-21 23:00:00</c:v>
                </c:pt>
                <c:pt idx="2580">
                  <c:v>2021-02-21 23:05:00</c:v>
                </c:pt>
                <c:pt idx="2581">
                  <c:v>2021-02-21 23:10:00</c:v>
                </c:pt>
                <c:pt idx="2582">
                  <c:v>2021-02-21 23:15:00</c:v>
                </c:pt>
                <c:pt idx="2583">
                  <c:v>2021-02-21 23:20:00</c:v>
                </c:pt>
                <c:pt idx="2584">
                  <c:v>2021-02-21 23:25:00</c:v>
                </c:pt>
                <c:pt idx="2585">
                  <c:v>2021-02-21 23:30:00</c:v>
                </c:pt>
                <c:pt idx="2586">
                  <c:v>2021-02-21 23:35:00</c:v>
                </c:pt>
                <c:pt idx="2587">
                  <c:v>2021-02-21 23:40:00</c:v>
                </c:pt>
                <c:pt idx="2588">
                  <c:v>2021-02-21 23:45:00</c:v>
                </c:pt>
                <c:pt idx="2589">
                  <c:v>2021-02-21 23:50:00</c:v>
                </c:pt>
                <c:pt idx="2590">
                  <c:v>2021-02-21 23:55:00</c:v>
                </c:pt>
                <c:pt idx="2591">
                  <c:v>2021-02-22 00:00:00</c:v>
                </c:pt>
                <c:pt idx="2592">
                  <c:v>2021-02-22 00:05:00</c:v>
                </c:pt>
                <c:pt idx="2593">
                  <c:v>2021-02-22 00:10:00</c:v>
                </c:pt>
                <c:pt idx="2594">
                  <c:v>2021-02-22 00:15:00</c:v>
                </c:pt>
                <c:pt idx="2595">
                  <c:v>2021-02-22 00:20:00</c:v>
                </c:pt>
                <c:pt idx="2596">
                  <c:v>2021-02-22 00:25:00</c:v>
                </c:pt>
                <c:pt idx="2597">
                  <c:v>2021-02-22 00:30:00</c:v>
                </c:pt>
                <c:pt idx="2598">
                  <c:v>2021-02-22 00:35:00</c:v>
                </c:pt>
                <c:pt idx="2599">
                  <c:v>2021-02-22 00:40:00</c:v>
                </c:pt>
                <c:pt idx="2600">
                  <c:v>2021-02-22 00:45:00</c:v>
                </c:pt>
                <c:pt idx="2601">
                  <c:v>2021-02-22 00:50:00</c:v>
                </c:pt>
                <c:pt idx="2602">
                  <c:v>2021-02-22 00:55:00</c:v>
                </c:pt>
                <c:pt idx="2603">
                  <c:v>2021-02-22 01:00:00</c:v>
                </c:pt>
                <c:pt idx="2604">
                  <c:v>2021-02-22 01:05:00</c:v>
                </c:pt>
                <c:pt idx="2605">
                  <c:v>2021-02-22 01:10:00</c:v>
                </c:pt>
                <c:pt idx="2606">
                  <c:v>2021-02-22 01:15:00</c:v>
                </c:pt>
                <c:pt idx="2607">
                  <c:v>2021-02-22 01:20:00</c:v>
                </c:pt>
                <c:pt idx="2608">
                  <c:v>2021-02-22 01:25:00</c:v>
                </c:pt>
                <c:pt idx="2609">
                  <c:v>2021-02-22 01:30:00</c:v>
                </c:pt>
                <c:pt idx="2610">
                  <c:v>2021-02-22 01:35:00</c:v>
                </c:pt>
                <c:pt idx="2611">
                  <c:v>2021-02-22 01:40:00</c:v>
                </c:pt>
                <c:pt idx="2612">
                  <c:v>2021-02-22 01:45:00</c:v>
                </c:pt>
                <c:pt idx="2613">
                  <c:v>2021-02-22 01:50:00</c:v>
                </c:pt>
                <c:pt idx="2614">
                  <c:v>2021-02-22 01:55:00</c:v>
                </c:pt>
                <c:pt idx="2615">
                  <c:v>2021-02-22 02:00:00</c:v>
                </c:pt>
                <c:pt idx="2616">
                  <c:v>2021-02-22 02:05:00</c:v>
                </c:pt>
                <c:pt idx="2617">
                  <c:v>2021-02-22 02:10:00</c:v>
                </c:pt>
                <c:pt idx="2618">
                  <c:v>2021-02-22 02:15:00</c:v>
                </c:pt>
                <c:pt idx="2619">
                  <c:v>2021-02-22 02:20:00</c:v>
                </c:pt>
                <c:pt idx="2620">
                  <c:v>2021-02-22 02:25:00</c:v>
                </c:pt>
                <c:pt idx="2621">
                  <c:v>2021-02-22 02:30:00</c:v>
                </c:pt>
                <c:pt idx="2622">
                  <c:v>2021-02-22 02:35:00</c:v>
                </c:pt>
                <c:pt idx="2623">
                  <c:v>2021-02-22 02:40:00</c:v>
                </c:pt>
                <c:pt idx="2624">
                  <c:v>2021-02-22 02:45:00</c:v>
                </c:pt>
                <c:pt idx="2625">
                  <c:v>2021-02-22 02:50:00</c:v>
                </c:pt>
                <c:pt idx="2626">
                  <c:v>2021-02-22 02:55:00</c:v>
                </c:pt>
                <c:pt idx="2627">
                  <c:v>2021-02-22 03:00:00</c:v>
                </c:pt>
                <c:pt idx="2628">
                  <c:v>2021-02-22 03:05:00</c:v>
                </c:pt>
                <c:pt idx="2629">
                  <c:v>2021-02-22 03:10:00</c:v>
                </c:pt>
                <c:pt idx="2630">
                  <c:v>2021-02-22 03:15:00</c:v>
                </c:pt>
                <c:pt idx="2631">
                  <c:v>2021-02-22 03:20:00</c:v>
                </c:pt>
                <c:pt idx="2632">
                  <c:v>2021-02-22 03:25:00</c:v>
                </c:pt>
                <c:pt idx="2633">
                  <c:v>2021-02-22 03:30:00</c:v>
                </c:pt>
                <c:pt idx="2634">
                  <c:v>2021-02-22 03:35:00</c:v>
                </c:pt>
                <c:pt idx="2635">
                  <c:v>2021-02-22 03:40:00</c:v>
                </c:pt>
                <c:pt idx="2636">
                  <c:v>2021-02-22 03:45:00</c:v>
                </c:pt>
                <c:pt idx="2637">
                  <c:v>2021-02-22 03:50:00</c:v>
                </c:pt>
                <c:pt idx="2638">
                  <c:v>2021-02-22 03:55:00</c:v>
                </c:pt>
                <c:pt idx="2639">
                  <c:v>2021-02-22 04:00:00</c:v>
                </c:pt>
                <c:pt idx="2640">
                  <c:v>2021-02-22 04:05:00</c:v>
                </c:pt>
                <c:pt idx="2641">
                  <c:v>2021-02-22 04:10:00</c:v>
                </c:pt>
                <c:pt idx="2642">
                  <c:v>2021-02-22 04:15:00</c:v>
                </c:pt>
                <c:pt idx="2643">
                  <c:v>2021-02-22 04:20:00</c:v>
                </c:pt>
                <c:pt idx="2644">
                  <c:v>2021-02-22 04:25:00</c:v>
                </c:pt>
                <c:pt idx="2645">
                  <c:v>2021-02-22 04:30:00</c:v>
                </c:pt>
                <c:pt idx="2646">
                  <c:v>2021-02-22 04:35:00</c:v>
                </c:pt>
                <c:pt idx="2647">
                  <c:v>2021-02-22 04:40:00</c:v>
                </c:pt>
                <c:pt idx="2648">
                  <c:v>2021-02-22 04:45:00</c:v>
                </c:pt>
                <c:pt idx="2649">
                  <c:v>2021-02-22 04:50:00</c:v>
                </c:pt>
                <c:pt idx="2650">
                  <c:v>2021-02-22 04:55:00</c:v>
                </c:pt>
                <c:pt idx="2651">
                  <c:v>2021-02-22 05:00:00</c:v>
                </c:pt>
                <c:pt idx="2652">
                  <c:v>2021-02-22 05:05:00</c:v>
                </c:pt>
                <c:pt idx="2653">
                  <c:v>2021-02-22 05:10:00</c:v>
                </c:pt>
                <c:pt idx="2654">
                  <c:v>2021-02-22 05:15:00</c:v>
                </c:pt>
                <c:pt idx="2655">
                  <c:v>2021-02-22 05:20:00</c:v>
                </c:pt>
                <c:pt idx="2656">
                  <c:v>2021-02-22 05:25:00</c:v>
                </c:pt>
                <c:pt idx="2657">
                  <c:v>2021-02-22 05:30:00</c:v>
                </c:pt>
                <c:pt idx="2658">
                  <c:v>2021-02-22 05:35:00</c:v>
                </c:pt>
                <c:pt idx="2659">
                  <c:v>2021-02-22 05:40:00</c:v>
                </c:pt>
                <c:pt idx="2660">
                  <c:v>2021-02-22 05:45:00</c:v>
                </c:pt>
                <c:pt idx="2661">
                  <c:v>2021-02-22 05:50:00</c:v>
                </c:pt>
                <c:pt idx="2662">
                  <c:v>2021-02-22 05:55:00</c:v>
                </c:pt>
                <c:pt idx="2663">
                  <c:v>2021-02-22 06:00:00</c:v>
                </c:pt>
                <c:pt idx="2664">
                  <c:v>2021-02-22 06:05:00</c:v>
                </c:pt>
                <c:pt idx="2665">
                  <c:v>2021-02-22 06:10:00</c:v>
                </c:pt>
                <c:pt idx="2666">
                  <c:v>2021-02-22 06:15:00</c:v>
                </c:pt>
                <c:pt idx="2667">
                  <c:v>2021-02-22 06:20:00</c:v>
                </c:pt>
                <c:pt idx="2668">
                  <c:v>2021-02-22 06:25:00</c:v>
                </c:pt>
                <c:pt idx="2669">
                  <c:v>2021-02-22 06:30:00</c:v>
                </c:pt>
                <c:pt idx="2670">
                  <c:v>2021-02-22 06:35:00</c:v>
                </c:pt>
                <c:pt idx="2671">
                  <c:v>2021-02-22 06:40:00</c:v>
                </c:pt>
                <c:pt idx="2672">
                  <c:v>2021-02-22 06:45:00</c:v>
                </c:pt>
                <c:pt idx="2673">
                  <c:v>2021-02-22 06:50:00</c:v>
                </c:pt>
                <c:pt idx="2674">
                  <c:v>2021-02-22 06:55:00</c:v>
                </c:pt>
                <c:pt idx="2675">
                  <c:v>2021-02-22 07:00:00</c:v>
                </c:pt>
                <c:pt idx="2676">
                  <c:v>2021-02-22 07:05:00</c:v>
                </c:pt>
                <c:pt idx="2677">
                  <c:v>2021-02-22 07:10:00</c:v>
                </c:pt>
                <c:pt idx="2678">
                  <c:v>2021-02-22 07:15:00</c:v>
                </c:pt>
                <c:pt idx="2679">
                  <c:v>2021-02-22 07:20:00</c:v>
                </c:pt>
                <c:pt idx="2680">
                  <c:v>2021-02-22 07:25:00</c:v>
                </c:pt>
                <c:pt idx="2681">
                  <c:v>2021-02-22 07:30:00</c:v>
                </c:pt>
                <c:pt idx="2682">
                  <c:v>2021-02-22 07:35:00</c:v>
                </c:pt>
                <c:pt idx="2683">
                  <c:v>2021-02-22 07:40:00</c:v>
                </c:pt>
                <c:pt idx="2684">
                  <c:v>2021-02-22 07:45:00</c:v>
                </c:pt>
                <c:pt idx="2685">
                  <c:v>2021-02-22 07:50:00</c:v>
                </c:pt>
                <c:pt idx="2686">
                  <c:v>2021-02-22 07:55:00</c:v>
                </c:pt>
                <c:pt idx="2687">
                  <c:v>2021-02-22 08:00:00</c:v>
                </c:pt>
                <c:pt idx="2688">
                  <c:v>2021-02-22 08:05:00</c:v>
                </c:pt>
                <c:pt idx="2689">
                  <c:v>2021-02-22 08:10:00</c:v>
                </c:pt>
                <c:pt idx="2690">
                  <c:v>2021-02-22 08:15:00</c:v>
                </c:pt>
                <c:pt idx="2691">
                  <c:v>2021-02-22 08:20:00</c:v>
                </c:pt>
                <c:pt idx="2692">
                  <c:v>2021-02-22 08:25:00</c:v>
                </c:pt>
                <c:pt idx="2693">
                  <c:v>2021-02-22 08:30:00</c:v>
                </c:pt>
                <c:pt idx="2694">
                  <c:v>2021-02-22 08:35:00</c:v>
                </c:pt>
                <c:pt idx="2695">
                  <c:v>2021-02-22 08:40:00</c:v>
                </c:pt>
                <c:pt idx="2696">
                  <c:v>2021-02-22 08:45:00</c:v>
                </c:pt>
                <c:pt idx="2697">
                  <c:v>2021-02-22 08:50:00</c:v>
                </c:pt>
                <c:pt idx="2698">
                  <c:v>2021-02-22 08:55:00</c:v>
                </c:pt>
                <c:pt idx="2699">
                  <c:v>2021-02-22 09:00:00</c:v>
                </c:pt>
                <c:pt idx="2700">
                  <c:v>2021-02-22 09:05:00</c:v>
                </c:pt>
                <c:pt idx="2701">
                  <c:v>2021-02-22 09:10:00</c:v>
                </c:pt>
                <c:pt idx="2702">
                  <c:v>2021-02-22 09:15:00</c:v>
                </c:pt>
                <c:pt idx="2703">
                  <c:v>2021-02-22 09:20:00</c:v>
                </c:pt>
                <c:pt idx="2704">
                  <c:v>2021-02-22 09:25:00</c:v>
                </c:pt>
                <c:pt idx="2705">
                  <c:v>2021-02-22 09:30:00</c:v>
                </c:pt>
                <c:pt idx="2706">
                  <c:v>2021-02-22 09:35:00</c:v>
                </c:pt>
                <c:pt idx="2707">
                  <c:v>2021-02-22 09:40:00</c:v>
                </c:pt>
                <c:pt idx="2708">
                  <c:v>2021-02-22 09:45:00</c:v>
                </c:pt>
                <c:pt idx="2709">
                  <c:v>2021-02-22 09:50:00</c:v>
                </c:pt>
                <c:pt idx="2710">
                  <c:v>2021-02-22 09:55:00</c:v>
                </c:pt>
                <c:pt idx="2711">
                  <c:v>2021-02-22 10:00:00</c:v>
                </c:pt>
                <c:pt idx="2712">
                  <c:v>2021-02-22 10:05:00</c:v>
                </c:pt>
                <c:pt idx="2713">
                  <c:v>2021-02-22 10:10:00</c:v>
                </c:pt>
                <c:pt idx="2714">
                  <c:v>2021-02-22 10:15:00</c:v>
                </c:pt>
                <c:pt idx="2715">
                  <c:v>2021-02-22 10:20:00</c:v>
                </c:pt>
                <c:pt idx="2716">
                  <c:v>2021-02-22 10:25:00</c:v>
                </c:pt>
                <c:pt idx="2717">
                  <c:v>2021-02-22 10:30:00</c:v>
                </c:pt>
                <c:pt idx="2718">
                  <c:v>2021-02-22 10:35:00</c:v>
                </c:pt>
                <c:pt idx="2719">
                  <c:v>2021-02-22 10:40:00</c:v>
                </c:pt>
                <c:pt idx="2720">
                  <c:v>2021-02-22 10:45:00</c:v>
                </c:pt>
                <c:pt idx="2721">
                  <c:v>2021-02-22 10:50:00</c:v>
                </c:pt>
                <c:pt idx="2722">
                  <c:v>2021-02-22 10:55:00</c:v>
                </c:pt>
                <c:pt idx="2723">
                  <c:v>2021-02-22 11:00:00</c:v>
                </c:pt>
                <c:pt idx="2724">
                  <c:v>2021-02-22 11:05:00</c:v>
                </c:pt>
                <c:pt idx="2725">
                  <c:v>2021-02-22 11:10:00</c:v>
                </c:pt>
                <c:pt idx="2726">
                  <c:v>2021-02-22 11:15:00</c:v>
                </c:pt>
                <c:pt idx="2727">
                  <c:v>2021-02-22 11:20:00</c:v>
                </c:pt>
                <c:pt idx="2728">
                  <c:v>2021-02-22 11:25:00</c:v>
                </c:pt>
                <c:pt idx="2729">
                  <c:v>2021-02-22 11:30:00</c:v>
                </c:pt>
                <c:pt idx="2730">
                  <c:v>2021-02-22 11:35:00</c:v>
                </c:pt>
                <c:pt idx="2731">
                  <c:v>2021-02-22 11:40:00</c:v>
                </c:pt>
                <c:pt idx="2732">
                  <c:v>2021-02-22 11:45:00</c:v>
                </c:pt>
                <c:pt idx="2733">
                  <c:v>2021-02-22 11:50:00</c:v>
                </c:pt>
                <c:pt idx="2734">
                  <c:v>2021-02-22 11:55:00</c:v>
                </c:pt>
                <c:pt idx="2735">
                  <c:v>2021-02-22 12:00:00</c:v>
                </c:pt>
                <c:pt idx="2736">
                  <c:v>2021-02-22 12:05:00</c:v>
                </c:pt>
                <c:pt idx="2737">
                  <c:v>2021-02-22 12:10:00</c:v>
                </c:pt>
                <c:pt idx="2738">
                  <c:v>2021-02-22 12:15:00</c:v>
                </c:pt>
                <c:pt idx="2739">
                  <c:v>2021-02-22 12:20:00</c:v>
                </c:pt>
                <c:pt idx="2740">
                  <c:v>2021-02-22 12:25:00</c:v>
                </c:pt>
                <c:pt idx="2741">
                  <c:v>2021-02-22 12:30:00</c:v>
                </c:pt>
                <c:pt idx="2742">
                  <c:v>2021-02-22 12:35:00</c:v>
                </c:pt>
                <c:pt idx="2743">
                  <c:v>2021-02-22 12:40:00</c:v>
                </c:pt>
                <c:pt idx="2744">
                  <c:v>2021-02-22 12:45:00</c:v>
                </c:pt>
                <c:pt idx="2745">
                  <c:v>2021-02-22 12:50:00</c:v>
                </c:pt>
                <c:pt idx="2746">
                  <c:v>2021-02-22 12:55:00</c:v>
                </c:pt>
                <c:pt idx="2747">
                  <c:v>2021-02-22 13:00:00</c:v>
                </c:pt>
                <c:pt idx="2748">
                  <c:v>2021-02-22 13:05:00</c:v>
                </c:pt>
                <c:pt idx="2749">
                  <c:v>2021-02-22 13:10:00</c:v>
                </c:pt>
                <c:pt idx="2750">
                  <c:v>2021-02-22 13:15:00</c:v>
                </c:pt>
                <c:pt idx="2751">
                  <c:v>2021-02-22 13:20:00</c:v>
                </c:pt>
                <c:pt idx="2752">
                  <c:v>2021-02-22 13:25:00</c:v>
                </c:pt>
                <c:pt idx="2753">
                  <c:v>2021-02-22 13:30:00</c:v>
                </c:pt>
                <c:pt idx="2754">
                  <c:v>2021-02-22 13:35:00</c:v>
                </c:pt>
                <c:pt idx="2755">
                  <c:v>2021-02-22 13:40:00</c:v>
                </c:pt>
                <c:pt idx="2756">
                  <c:v>2021-02-22 13:45:00</c:v>
                </c:pt>
                <c:pt idx="2757">
                  <c:v>2021-02-22 13:50:00</c:v>
                </c:pt>
                <c:pt idx="2758">
                  <c:v>2021-02-22 13:55:00</c:v>
                </c:pt>
                <c:pt idx="2759">
                  <c:v>2021-02-22 14:00:00</c:v>
                </c:pt>
                <c:pt idx="2760">
                  <c:v>2021-02-22 14:05:00</c:v>
                </c:pt>
                <c:pt idx="2761">
                  <c:v>2021-02-22 14:10:00</c:v>
                </c:pt>
                <c:pt idx="2762">
                  <c:v>2021-02-22 14:15:00</c:v>
                </c:pt>
                <c:pt idx="2763">
                  <c:v>2021-02-22 14:20:00</c:v>
                </c:pt>
                <c:pt idx="2764">
                  <c:v>2021-02-22 14:25:00</c:v>
                </c:pt>
                <c:pt idx="2765">
                  <c:v>2021-02-22 14:30:00</c:v>
                </c:pt>
                <c:pt idx="2766">
                  <c:v>2021-02-22 14:35:00</c:v>
                </c:pt>
                <c:pt idx="2767">
                  <c:v>2021-02-22 14:40:00</c:v>
                </c:pt>
                <c:pt idx="2768">
                  <c:v>2021-02-22 14:45:00</c:v>
                </c:pt>
                <c:pt idx="2769">
                  <c:v>2021-02-22 14:50:00</c:v>
                </c:pt>
                <c:pt idx="2770">
                  <c:v>2021-02-22 14:55:00</c:v>
                </c:pt>
                <c:pt idx="2771">
                  <c:v>2021-02-22 15:00:00</c:v>
                </c:pt>
                <c:pt idx="2772">
                  <c:v>2021-02-22 15:05:00</c:v>
                </c:pt>
                <c:pt idx="2773">
                  <c:v>2021-02-22 15:10:00</c:v>
                </c:pt>
                <c:pt idx="2774">
                  <c:v>2021-02-22 15:15:00</c:v>
                </c:pt>
                <c:pt idx="2775">
                  <c:v>2021-02-22 15:20:00</c:v>
                </c:pt>
                <c:pt idx="2776">
                  <c:v>2021-02-22 15:25:00</c:v>
                </c:pt>
                <c:pt idx="2777">
                  <c:v>2021-02-22 15:30:00</c:v>
                </c:pt>
                <c:pt idx="2778">
                  <c:v>2021-02-22 15:35:00</c:v>
                </c:pt>
                <c:pt idx="2779">
                  <c:v>2021-02-22 15:40:00</c:v>
                </c:pt>
                <c:pt idx="2780">
                  <c:v>2021-02-22 15:45:00</c:v>
                </c:pt>
                <c:pt idx="2781">
                  <c:v>2021-02-22 15:50:00</c:v>
                </c:pt>
                <c:pt idx="2782">
                  <c:v>2021-02-22 15:55:00</c:v>
                </c:pt>
                <c:pt idx="2783">
                  <c:v>2021-02-22 16:00:00</c:v>
                </c:pt>
                <c:pt idx="2784">
                  <c:v>2021-02-22 16:05:00</c:v>
                </c:pt>
                <c:pt idx="2785">
                  <c:v>2021-02-22 16:10:00</c:v>
                </c:pt>
                <c:pt idx="2786">
                  <c:v>2021-02-22 16:15:00</c:v>
                </c:pt>
                <c:pt idx="2787">
                  <c:v>2021-02-22 16:20:00</c:v>
                </c:pt>
                <c:pt idx="2788">
                  <c:v>2021-02-22 16:25:00</c:v>
                </c:pt>
                <c:pt idx="2789">
                  <c:v>2021-02-22 16:30:00</c:v>
                </c:pt>
                <c:pt idx="2790">
                  <c:v>2021-02-22 16:35:00</c:v>
                </c:pt>
                <c:pt idx="2791">
                  <c:v>2021-02-22 16:40:00</c:v>
                </c:pt>
                <c:pt idx="2792">
                  <c:v>2021-02-22 16:45:00</c:v>
                </c:pt>
                <c:pt idx="2793">
                  <c:v>2021-02-22 16:50:00</c:v>
                </c:pt>
                <c:pt idx="2794">
                  <c:v>2021-02-22 16:55:00</c:v>
                </c:pt>
                <c:pt idx="2795">
                  <c:v>2021-02-22 17:00:00</c:v>
                </c:pt>
                <c:pt idx="2796">
                  <c:v>2021-02-22 17:05:00</c:v>
                </c:pt>
                <c:pt idx="2797">
                  <c:v>2021-02-22 17:10:00</c:v>
                </c:pt>
                <c:pt idx="2798">
                  <c:v>2021-02-22 17:15:00</c:v>
                </c:pt>
                <c:pt idx="2799">
                  <c:v>2021-02-22 17:20:00</c:v>
                </c:pt>
                <c:pt idx="2800">
                  <c:v>2021-02-22 17:25:00</c:v>
                </c:pt>
                <c:pt idx="2801">
                  <c:v>2021-02-22 17:30:00</c:v>
                </c:pt>
                <c:pt idx="2802">
                  <c:v>2021-02-22 17:35:00</c:v>
                </c:pt>
                <c:pt idx="2803">
                  <c:v>2021-02-22 17:40:00</c:v>
                </c:pt>
                <c:pt idx="2804">
                  <c:v>2021-02-22 17:45:00</c:v>
                </c:pt>
                <c:pt idx="2805">
                  <c:v>2021-02-22 17:50:00</c:v>
                </c:pt>
                <c:pt idx="2806">
                  <c:v>2021-02-22 17:55:00</c:v>
                </c:pt>
                <c:pt idx="2807">
                  <c:v>2021-02-22 18:00:00</c:v>
                </c:pt>
                <c:pt idx="2808">
                  <c:v>2021-02-22 18:05:00</c:v>
                </c:pt>
                <c:pt idx="2809">
                  <c:v>2021-02-22 18:10:00</c:v>
                </c:pt>
                <c:pt idx="2810">
                  <c:v>2021-02-22 18:15:00</c:v>
                </c:pt>
                <c:pt idx="2811">
                  <c:v>2021-02-22 18:20:00</c:v>
                </c:pt>
                <c:pt idx="2812">
                  <c:v>2021-02-22 18:25:00</c:v>
                </c:pt>
                <c:pt idx="2813">
                  <c:v>2021-02-22 18:30:00</c:v>
                </c:pt>
                <c:pt idx="2814">
                  <c:v>2021-02-22 18:35:00</c:v>
                </c:pt>
                <c:pt idx="2815">
                  <c:v>2021-02-22 18:40:00</c:v>
                </c:pt>
                <c:pt idx="2816">
                  <c:v>2021-02-22 18:45:00</c:v>
                </c:pt>
                <c:pt idx="2817">
                  <c:v>2021-02-22 18:50:00</c:v>
                </c:pt>
                <c:pt idx="2818">
                  <c:v>2021-02-22 18:55:00</c:v>
                </c:pt>
                <c:pt idx="2819">
                  <c:v>2021-02-22 19:00:00</c:v>
                </c:pt>
                <c:pt idx="2820">
                  <c:v>2021-02-22 19:05:00</c:v>
                </c:pt>
                <c:pt idx="2821">
                  <c:v>2021-02-22 19:10:00</c:v>
                </c:pt>
                <c:pt idx="2822">
                  <c:v>2021-02-22 19:15:00</c:v>
                </c:pt>
                <c:pt idx="2823">
                  <c:v>2021-02-22 19:20:00</c:v>
                </c:pt>
                <c:pt idx="2824">
                  <c:v>2021-02-22 19:25:00</c:v>
                </c:pt>
                <c:pt idx="2825">
                  <c:v>2021-02-22 19:30:00</c:v>
                </c:pt>
                <c:pt idx="2826">
                  <c:v>2021-02-22 19:35:00</c:v>
                </c:pt>
                <c:pt idx="2827">
                  <c:v>2021-02-22 19:40:00</c:v>
                </c:pt>
                <c:pt idx="2828">
                  <c:v>2021-02-22 19:45:00</c:v>
                </c:pt>
                <c:pt idx="2829">
                  <c:v>2021-02-22 19:50:00</c:v>
                </c:pt>
                <c:pt idx="2830">
                  <c:v>2021-02-22 19:55:00</c:v>
                </c:pt>
                <c:pt idx="2831">
                  <c:v>2021-02-22 20:00:00</c:v>
                </c:pt>
                <c:pt idx="2832">
                  <c:v>2021-02-22 20:05:00</c:v>
                </c:pt>
                <c:pt idx="2833">
                  <c:v>2021-02-22 20:10:00</c:v>
                </c:pt>
                <c:pt idx="2834">
                  <c:v>2021-02-22 20:15:00</c:v>
                </c:pt>
                <c:pt idx="2835">
                  <c:v>2021-02-22 20:20:00</c:v>
                </c:pt>
                <c:pt idx="2836">
                  <c:v>2021-02-22 20:25:00</c:v>
                </c:pt>
                <c:pt idx="2837">
                  <c:v>2021-02-22 20:30:00</c:v>
                </c:pt>
                <c:pt idx="2838">
                  <c:v>2021-02-22 20:35:00</c:v>
                </c:pt>
                <c:pt idx="2839">
                  <c:v>2021-02-22 20:40:00</c:v>
                </c:pt>
                <c:pt idx="2840">
                  <c:v>2021-02-22 20:45:00</c:v>
                </c:pt>
                <c:pt idx="2841">
                  <c:v>2021-02-22 20:50:00</c:v>
                </c:pt>
                <c:pt idx="2842">
                  <c:v>2021-02-22 20:55:00</c:v>
                </c:pt>
                <c:pt idx="2843">
                  <c:v>2021-02-22 21:00:00</c:v>
                </c:pt>
                <c:pt idx="2844">
                  <c:v>2021-02-22 21:05:00</c:v>
                </c:pt>
                <c:pt idx="2845">
                  <c:v>2021-02-22 21:10:00</c:v>
                </c:pt>
                <c:pt idx="2846">
                  <c:v>2021-02-22 21:15:00</c:v>
                </c:pt>
                <c:pt idx="2847">
                  <c:v>2021-02-22 21:20:00</c:v>
                </c:pt>
                <c:pt idx="2848">
                  <c:v>2021-02-22 21:25:00</c:v>
                </c:pt>
                <c:pt idx="2849">
                  <c:v>2021-02-22 21:30:00</c:v>
                </c:pt>
                <c:pt idx="2850">
                  <c:v>2021-02-22 21:35:00</c:v>
                </c:pt>
                <c:pt idx="2851">
                  <c:v>2021-02-22 21:40:00</c:v>
                </c:pt>
                <c:pt idx="2852">
                  <c:v>2021-02-22 21:45:00</c:v>
                </c:pt>
                <c:pt idx="2853">
                  <c:v>2021-02-22 21:50:00</c:v>
                </c:pt>
                <c:pt idx="2854">
                  <c:v>2021-02-22 21:55:00</c:v>
                </c:pt>
                <c:pt idx="2855">
                  <c:v>2021-02-22 22:00:00</c:v>
                </c:pt>
                <c:pt idx="2856">
                  <c:v>2021-02-22 22:05:00</c:v>
                </c:pt>
                <c:pt idx="2857">
                  <c:v>2021-02-22 22:10:00</c:v>
                </c:pt>
                <c:pt idx="2858">
                  <c:v>2021-02-22 22:15:00</c:v>
                </c:pt>
                <c:pt idx="2859">
                  <c:v>2021-02-22 22:20:00</c:v>
                </c:pt>
                <c:pt idx="2860">
                  <c:v>2021-02-22 22:25:00</c:v>
                </c:pt>
                <c:pt idx="2861">
                  <c:v>2021-02-22 22:30:00</c:v>
                </c:pt>
                <c:pt idx="2862">
                  <c:v>2021-02-22 22:35:00</c:v>
                </c:pt>
                <c:pt idx="2863">
                  <c:v>2021-02-22 22:40:00</c:v>
                </c:pt>
                <c:pt idx="2864">
                  <c:v>2021-02-22 22:45:00</c:v>
                </c:pt>
                <c:pt idx="2865">
                  <c:v>2021-02-22 22:50:00</c:v>
                </c:pt>
                <c:pt idx="2866">
                  <c:v>2021-02-22 22:55:00</c:v>
                </c:pt>
                <c:pt idx="2867">
                  <c:v>2021-02-22 23:00:00</c:v>
                </c:pt>
                <c:pt idx="2868">
                  <c:v>2021-02-22 23:05:00</c:v>
                </c:pt>
                <c:pt idx="2869">
                  <c:v>2021-02-22 23:10:00</c:v>
                </c:pt>
                <c:pt idx="2870">
                  <c:v>2021-02-22 23:15:00</c:v>
                </c:pt>
                <c:pt idx="2871">
                  <c:v>2021-02-22 23:20:00</c:v>
                </c:pt>
                <c:pt idx="2872">
                  <c:v>2021-02-22 23:25:00</c:v>
                </c:pt>
                <c:pt idx="2873">
                  <c:v>2021-02-22 23:30:00</c:v>
                </c:pt>
                <c:pt idx="2874">
                  <c:v>2021-02-22 23:35:00</c:v>
                </c:pt>
                <c:pt idx="2875">
                  <c:v>2021-02-22 23:40:00</c:v>
                </c:pt>
                <c:pt idx="2876">
                  <c:v>2021-02-22 23:45:00</c:v>
                </c:pt>
                <c:pt idx="2877">
                  <c:v>2021-02-22 23:50:00</c:v>
                </c:pt>
                <c:pt idx="2878">
                  <c:v>2021-02-22 23:55:00</c:v>
                </c:pt>
                <c:pt idx="2879">
                  <c:v>2021-02-23 00:00:00</c:v>
                </c:pt>
              </c:strCache>
            </c:strRef>
          </c:cat>
          <c:val>
            <c:numRef>
              <c:f>mediMeM!$C$2:$C$2881</c:f>
              <c:numCache>
                <c:formatCode>General</c:formatCode>
                <c:ptCount val="2880"/>
                <c:pt idx="0">
                  <c:v>864238.49915775796</c:v>
                </c:pt>
                <c:pt idx="1">
                  <c:v>856894.69659495202</c:v>
                </c:pt>
                <c:pt idx="2">
                  <c:v>852731.89182642999</c:v>
                </c:pt>
                <c:pt idx="3">
                  <c:v>848478.44277862099</c:v>
                </c:pt>
                <c:pt idx="4">
                  <c:v>844808.97361363296</c:v>
                </c:pt>
                <c:pt idx="5">
                  <c:v>847734.49933906901</c:v>
                </c:pt>
                <c:pt idx="6">
                  <c:v>846999.40235481597</c:v>
                </c:pt>
                <c:pt idx="7">
                  <c:v>834504.31036887795</c:v>
                </c:pt>
                <c:pt idx="8">
                  <c:v>829549.25563783501</c:v>
                </c:pt>
                <c:pt idx="9">
                  <c:v>829972.01273383503</c:v>
                </c:pt>
                <c:pt idx="10">
                  <c:v>829068.140476831</c:v>
                </c:pt>
                <c:pt idx="11">
                  <c:v>830817.69893739501</c:v>
                </c:pt>
                <c:pt idx="12">
                  <c:v>835481.55546579103</c:v>
                </c:pt>
                <c:pt idx="13">
                  <c:v>835414.22439812997</c:v>
                </c:pt>
                <c:pt idx="14">
                  <c:v>838341.32921093598</c:v>
                </c:pt>
                <c:pt idx="15">
                  <c:v>838666.03442770999</c:v>
                </c:pt>
                <c:pt idx="16">
                  <c:v>838224.61999803898</c:v>
                </c:pt>
                <c:pt idx="17">
                  <c:v>842642.11004608602</c:v>
                </c:pt>
                <c:pt idx="18">
                  <c:v>845442.02814751305</c:v>
                </c:pt>
                <c:pt idx="19">
                  <c:v>838886.59885335097</c:v>
                </c:pt>
                <c:pt idx="20">
                  <c:v>844241.93895157403</c:v>
                </c:pt>
                <c:pt idx="21">
                  <c:v>832876.17084554001</c:v>
                </c:pt>
                <c:pt idx="22">
                  <c:v>836167.03876505198</c:v>
                </c:pt>
                <c:pt idx="23">
                  <c:v>837831.55127308494</c:v>
                </c:pt>
                <c:pt idx="24">
                  <c:v>843095.26509652601</c:v>
                </c:pt>
                <c:pt idx="25">
                  <c:v>841493.65313844499</c:v>
                </c:pt>
                <c:pt idx="26">
                  <c:v>839109.34785032005</c:v>
                </c:pt>
                <c:pt idx="27">
                  <c:v>837131.24481233605</c:v>
                </c:pt>
                <c:pt idx="28">
                  <c:v>838202.73702040804</c:v>
                </c:pt>
                <c:pt idx="29">
                  <c:v>839091.40330010199</c:v>
                </c:pt>
                <c:pt idx="30">
                  <c:v>839641.29365469504</c:v>
                </c:pt>
                <c:pt idx="31">
                  <c:v>837721.55377399898</c:v>
                </c:pt>
                <c:pt idx="32">
                  <c:v>841992.26394100301</c:v>
                </c:pt>
                <c:pt idx="33">
                  <c:v>842735.16067848098</c:v>
                </c:pt>
                <c:pt idx="34">
                  <c:v>846178.04555882001</c:v>
                </c:pt>
                <c:pt idx="35">
                  <c:v>845355.19622412696</c:v>
                </c:pt>
                <c:pt idx="36">
                  <c:v>846304.46750621102</c:v>
                </c:pt>
                <c:pt idx="37">
                  <c:v>848334.81448544096</c:v>
                </c:pt>
                <c:pt idx="38">
                  <c:v>850759.13783079502</c:v>
                </c:pt>
                <c:pt idx="39">
                  <c:v>853804.43395903101</c:v>
                </c:pt>
                <c:pt idx="40">
                  <c:v>852219.87820433395</c:v>
                </c:pt>
                <c:pt idx="41">
                  <c:v>851753.14200187102</c:v>
                </c:pt>
                <c:pt idx="42">
                  <c:v>844488.83921638702</c:v>
                </c:pt>
                <c:pt idx="43">
                  <c:v>839164.05619722302</c:v>
                </c:pt>
                <c:pt idx="44">
                  <c:v>838976.26166060998</c:v>
                </c:pt>
                <c:pt idx="45">
                  <c:v>840793.77031519206</c:v>
                </c:pt>
                <c:pt idx="46">
                  <c:v>840677.29204134305</c:v>
                </c:pt>
                <c:pt idx="47">
                  <c:v>841461.05355736997</c:v>
                </c:pt>
                <c:pt idx="48">
                  <c:v>841815.403437117</c:v>
                </c:pt>
                <c:pt idx="49">
                  <c:v>849746.27918262105</c:v>
                </c:pt>
                <c:pt idx="50">
                  <c:v>855304.47468105995</c:v>
                </c:pt>
                <c:pt idx="51">
                  <c:v>852070.28017402801</c:v>
                </c:pt>
                <c:pt idx="52">
                  <c:v>848329.82434565702</c:v>
                </c:pt>
                <c:pt idx="53">
                  <c:v>853021.42006273498</c:v>
                </c:pt>
                <c:pt idx="54">
                  <c:v>851120.93367202301</c:v>
                </c:pt>
                <c:pt idx="55">
                  <c:v>851491.53943715896</c:v>
                </c:pt>
                <c:pt idx="56">
                  <c:v>852601.81051492295</c:v>
                </c:pt>
                <c:pt idx="57">
                  <c:v>853993.12133854104</c:v>
                </c:pt>
                <c:pt idx="58">
                  <c:v>851212.53180499305</c:v>
                </c:pt>
                <c:pt idx="59">
                  <c:v>846166.38719762897</c:v>
                </c:pt>
                <c:pt idx="60">
                  <c:v>844447.17513896106</c:v>
                </c:pt>
                <c:pt idx="61">
                  <c:v>844330.46609054098</c:v>
                </c:pt>
                <c:pt idx="62">
                  <c:v>850361.60924937704</c:v>
                </c:pt>
                <c:pt idx="63">
                  <c:v>850763.21826136904</c:v>
                </c:pt>
                <c:pt idx="64">
                  <c:v>848454.22626495303</c:v>
                </c:pt>
                <c:pt idx="65">
                  <c:v>846097.70170595194</c:v>
                </c:pt>
                <c:pt idx="66">
                  <c:v>848173.56617078604</c:v>
                </c:pt>
                <c:pt idx="67">
                  <c:v>849742.01326872106</c:v>
                </c:pt>
                <c:pt idx="68">
                  <c:v>844041.76154608396</c:v>
                </c:pt>
                <c:pt idx="69">
                  <c:v>840542.25405345403</c:v>
                </c:pt>
                <c:pt idx="70">
                  <c:v>843222.38200194703</c:v>
                </c:pt>
                <c:pt idx="71">
                  <c:v>844180.58893769095</c:v>
                </c:pt>
                <c:pt idx="72">
                  <c:v>847408.80414055497</c:v>
                </c:pt>
                <c:pt idx="73">
                  <c:v>845236.98870684602</c:v>
                </c:pt>
                <c:pt idx="74">
                  <c:v>845012.19028901402</c:v>
                </c:pt>
                <c:pt idx="75">
                  <c:v>838943.02207551198</c:v>
                </c:pt>
                <c:pt idx="76">
                  <c:v>838479.21945936605</c:v>
                </c:pt>
                <c:pt idx="77">
                  <c:v>839707.42215829098</c:v>
                </c:pt>
                <c:pt idx="78">
                  <c:v>841242.79411855806</c:v>
                </c:pt>
                <c:pt idx="79">
                  <c:v>843319.27907548496</c:v>
                </c:pt>
                <c:pt idx="80">
                  <c:v>845557.13258811296</c:v>
                </c:pt>
                <c:pt idx="81">
                  <c:v>848008.49566612102</c:v>
                </c:pt>
                <c:pt idx="82">
                  <c:v>850712.82810167095</c:v>
                </c:pt>
                <c:pt idx="83">
                  <c:v>852237.36731207801</c:v>
                </c:pt>
                <c:pt idx="84">
                  <c:v>855643.06088986294</c:v>
                </c:pt>
                <c:pt idx="85">
                  <c:v>857444.44380906899</c:v>
                </c:pt>
                <c:pt idx="86">
                  <c:v>858095.91375780106</c:v>
                </c:pt>
                <c:pt idx="87">
                  <c:v>858823.85721948999</c:v>
                </c:pt>
                <c:pt idx="88">
                  <c:v>858385.62092691602</c:v>
                </c:pt>
                <c:pt idx="89">
                  <c:v>861301.13522247295</c:v>
                </c:pt>
                <c:pt idx="90">
                  <c:v>862448.14916572894</c:v>
                </c:pt>
                <c:pt idx="91">
                  <c:v>868338.33243766904</c:v>
                </c:pt>
                <c:pt idx="92">
                  <c:v>863486.81793393102</c:v>
                </c:pt>
                <c:pt idx="93">
                  <c:v>858883.61215858604</c:v>
                </c:pt>
                <c:pt idx="94">
                  <c:v>858501.689451274</c:v>
                </c:pt>
                <c:pt idx="95">
                  <c:v>860403.66269656096</c:v>
                </c:pt>
                <c:pt idx="96">
                  <c:v>858539.30725438998</c:v>
                </c:pt>
                <c:pt idx="97">
                  <c:v>857624.21860694897</c:v>
                </c:pt>
                <c:pt idx="98">
                  <c:v>860356.34635635396</c:v>
                </c:pt>
                <c:pt idx="99">
                  <c:v>856610.89807766699</c:v>
                </c:pt>
                <c:pt idx="100">
                  <c:v>858139.11554157396</c:v>
                </c:pt>
                <c:pt idx="101">
                  <c:v>854810.12672137702</c:v>
                </c:pt>
                <c:pt idx="102">
                  <c:v>855081.981989917</c:v>
                </c:pt>
                <c:pt idx="103">
                  <c:v>855832.11275013001</c:v>
                </c:pt>
                <c:pt idx="104">
                  <c:v>850557.24003154098</c:v>
                </c:pt>
                <c:pt idx="105">
                  <c:v>847847.16481812706</c:v>
                </c:pt>
                <c:pt idx="106">
                  <c:v>847408.32269798499</c:v>
                </c:pt>
                <c:pt idx="107">
                  <c:v>838096.91700188303</c:v>
                </c:pt>
                <c:pt idx="108">
                  <c:v>834729.393832703</c:v>
                </c:pt>
                <c:pt idx="109">
                  <c:v>837322.22490178095</c:v>
                </c:pt>
                <c:pt idx="110">
                  <c:v>832632.38298407302</c:v>
                </c:pt>
                <c:pt idx="111">
                  <c:v>831580.31143689703</c:v>
                </c:pt>
                <c:pt idx="112">
                  <c:v>831543.90232486697</c:v>
                </c:pt>
                <c:pt idx="113">
                  <c:v>835868.35436300095</c:v>
                </c:pt>
                <c:pt idx="114">
                  <c:v>838342.90883211396</c:v>
                </c:pt>
                <c:pt idx="115">
                  <c:v>838177.18468794704</c:v>
                </c:pt>
                <c:pt idx="116">
                  <c:v>843722.60198083997</c:v>
                </c:pt>
                <c:pt idx="117">
                  <c:v>842437.45552223001</c:v>
                </c:pt>
                <c:pt idx="118">
                  <c:v>845167.71373043198</c:v>
                </c:pt>
                <c:pt idx="119">
                  <c:v>853064.260222918</c:v>
                </c:pt>
                <c:pt idx="120">
                  <c:v>847351.28206165403</c:v>
                </c:pt>
                <c:pt idx="121">
                  <c:v>844958.38145062199</c:v>
                </c:pt>
                <c:pt idx="122">
                  <c:v>849387.94494275295</c:v>
                </c:pt>
                <c:pt idx="123">
                  <c:v>850413.16523607296</c:v>
                </c:pt>
                <c:pt idx="124">
                  <c:v>854230.75531909196</c:v>
                </c:pt>
                <c:pt idx="125">
                  <c:v>852143.835219395</c:v>
                </c:pt>
                <c:pt idx="126">
                  <c:v>849427.98438359797</c:v>
                </c:pt>
                <c:pt idx="127">
                  <c:v>846436.986064294</c:v>
                </c:pt>
                <c:pt idx="128">
                  <c:v>845305.54321021598</c:v>
                </c:pt>
                <c:pt idx="129">
                  <c:v>854229.90614456905</c:v>
                </c:pt>
                <c:pt idx="130">
                  <c:v>859702.62571305304</c:v>
                </c:pt>
                <c:pt idx="131">
                  <c:v>863527.83591449703</c:v>
                </c:pt>
                <c:pt idx="132">
                  <c:v>857473.45742015203</c:v>
                </c:pt>
                <c:pt idx="133">
                  <c:v>853634.48226477602</c:v>
                </c:pt>
                <c:pt idx="134">
                  <c:v>852735.928875176</c:v>
                </c:pt>
                <c:pt idx="135">
                  <c:v>860028.76522180799</c:v>
                </c:pt>
                <c:pt idx="136">
                  <c:v>860937.78349195304</c:v>
                </c:pt>
                <c:pt idx="137">
                  <c:v>855798.936563742</c:v>
                </c:pt>
                <c:pt idx="138">
                  <c:v>853414.09718806006</c:v>
                </c:pt>
                <c:pt idx="139">
                  <c:v>857404.34151785402</c:v>
                </c:pt>
                <c:pt idx="140">
                  <c:v>861165.58463099401</c:v>
                </c:pt>
                <c:pt idx="141">
                  <c:v>857632.39798017498</c:v>
                </c:pt>
                <c:pt idx="142">
                  <c:v>860328.85627954197</c:v>
                </c:pt>
                <c:pt idx="143">
                  <c:v>860757.53856267105</c:v>
                </c:pt>
                <c:pt idx="144">
                  <c:v>862548.73739127303</c:v>
                </c:pt>
                <c:pt idx="145">
                  <c:v>864324.54455241002</c:v>
                </c:pt>
                <c:pt idx="146">
                  <c:v>863022.05863720097</c:v>
                </c:pt>
                <c:pt idx="147">
                  <c:v>861787.40828398406</c:v>
                </c:pt>
                <c:pt idx="148">
                  <c:v>869216.55420623999</c:v>
                </c:pt>
                <c:pt idx="149">
                  <c:v>867224.13928677596</c:v>
                </c:pt>
                <c:pt idx="150">
                  <c:v>868256.95772960305</c:v>
                </c:pt>
                <c:pt idx="151">
                  <c:v>865500.82043999399</c:v>
                </c:pt>
                <c:pt idx="152">
                  <c:v>864934.603554687</c:v>
                </c:pt>
                <c:pt idx="153">
                  <c:v>860273.28948139702</c:v>
                </c:pt>
                <c:pt idx="154">
                  <c:v>859992.96801873995</c:v>
                </c:pt>
                <c:pt idx="155">
                  <c:v>865713.74466508499</c:v>
                </c:pt>
                <c:pt idx="156">
                  <c:v>873101.36331050401</c:v>
                </c:pt>
                <c:pt idx="157">
                  <c:v>869491.89462516096</c:v>
                </c:pt>
                <c:pt idx="158">
                  <c:v>867923.51276894996</c:v>
                </c:pt>
                <c:pt idx="159">
                  <c:v>874551.53511761501</c:v>
                </c:pt>
                <c:pt idx="160">
                  <c:v>867030.66188854096</c:v>
                </c:pt>
                <c:pt idx="161">
                  <c:v>862772.98549392202</c:v>
                </c:pt>
                <c:pt idx="162">
                  <c:v>873760.92799378303</c:v>
                </c:pt>
                <c:pt idx="163">
                  <c:v>874234.45330913097</c:v>
                </c:pt>
                <c:pt idx="164">
                  <c:v>868855.26911800099</c:v>
                </c:pt>
                <c:pt idx="165">
                  <c:v>867245.23627623497</c:v>
                </c:pt>
                <c:pt idx="166">
                  <c:v>870344.65241407603</c:v>
                </c:pt>
                <c:pt idx="167">
                  <c:v>877672.15007002396</c:v>
                </c:pt>
                <c:pt idx="168">
                  <c:v>879865.98240301001</c:v>
                </c:pt>
                <c:pt idx="169">
                  <c:v>880617.97996207303</c:v>
                </c:pt>
                <c:pt idx="170">
                  <c:v>878395.29234299599</c:v>
                </c:pt>
                <c:pt idx="171">
                  <c:v>877683.13622117799</c:v>
                </c:pt>
                <c:pt idx="172">
                  <c:v>867929.17066042696</c:v>
                </c:pt>
                <c:pt idx="173">
                  <c:v>861732.80620603706</c:v>
                </c:pt>
                <c:pt idx="174">
                  <c:v>858273.89991985704</c:v>
                </c:pt>
                <c:pt idx="175">
                  <c:v>858882.75045445701</c:v>
                </c:pt>
                <c:pt idx="176">
                  <c:v>862019.91387911001</c:v>
                </c:pt>
                <c:pt idx="177">
                  <c:v>866433.69573495595</c:v>
                </c:pt>
                <c:pt idx="178">
                  <c:v>870003.02712665196</c:v>
                </c:pt>
                <c:pt idx="179">
                  <c:v>869563.38139693998</c:v>
                </c:pt>
                <c:pt idx="180">
                  <c:v>867184.39171612205</c:v>
                </c:pt>
                <c:pt idx="181">
                  <c:v>869049.90383065899</c:v>
                </c:pt>
                <c:pt idx="182">
                  <c:v>864432.76511597994</c:v>
                </c:pt>
                <c:pt idx="183">
                  <c:v>862126.19866173004</c:v>
                </c:pt>
                <c:pt idx="184">
                  <c:v>861102.16624075803</c:v>
                </c:pt>
                <c:pt idx="185">
                  <c:v>857952.65927067201</c:v>
                </c:pt>
                <c:pt idx="186">
                  <c:v>854839.29414293601</c:v>
                </c:pt>
                <c:pt idx="187">
                  <c:v>852490.840552193</c:v>
                </c:pt>
                <c:pt idx="188">
                  <c:v>856732.19403349399</c:v>
                </c:pt>
                <c:pt idx="189">
                  <c:v>857708.48523628397</c:v>
                </c:pt>
                <c:pt idx="190">
                  <c:v>856897.41206191306</c:v>
                </c:pt>
                <c:pt idx="191">
                  <c:v>851132.582902867</c:v>
                </c:pt>
                <c:pt idx="192">
                  <c:v>846086.37273082999</c:v>
                </c:pt>
                <c:pt idx="193">
                  <c:v>845500.68588394101</c:v>
                </c:pt>
                <c:pt idx="194">
                  <c:v>848179.53906946303</c:v>
                </c:pt>
                <c:pt idx="195">
                  <c:v>857740.30597000895</c:v>
                </c:pt>
                <c:pt idx="196">
                  <c:v>865142.01544086705</c:v>
                </c:pt>
                <c:pt idx="197">
                  <c:v>868279.10493426502</c:v>
                </c:pt>
                <c:pt idx="198">
                  <c:v>866606.79254606401</c:v>
                </c:pt>
                <c:pt idx="199">
                  <c:v>866976.57872119697</c:v>
                </c:pt>
                <c:pt idx="200">
                  <c:v>871264.883140672</c:v>
                </c:pt>
                <c:pt idx="201">
                  <c:v>872696.81941599003</c:v>
                </c:pt>
                <c:pt idx="202">
                  <c:v>869102.72677402303</c:v>
                </c:pt>
                <c:pt idx="203">
                  <c:v>860993.72836271801</c:v>
                </c:pt>
                <c:pt idx="204">
                  <c:v>850925.019501528</c:v>
                </c:pt>
                <c:pt idx="205">
                  <c:v>847186.59118581703</c:v>
                </c:pt>
                <c:pt idx="206">
                  <c:v>842620.65417411504</c:v>
                </c:pt>
                <c:pt idx="207">
                  <c:v>837951.79272284498</c:v>
                </c:pt>
                <c:pt idx="208">
                  <c:v>833713.25769780402</c:v>
                </c:pt>
                <c:pt idx="209">
                  <c:v>829940.65237586305</c:v>
                </c:pt>
                <c:pt idx="210">
                  <c:v>826020.99655606202</c:v>
                </c:pt>
                <c:pt idx="211">
                  <c:v>829646.80534696195</c:v>
                </c:pt>
                <c:pt idx="212">
                  <c:v>827189.78151516302</c:v>
                </c:pt>
                <c:pt idx="213">
                  <c:v>831032.26085419697</c:v>
                </c:pt>
                <c:pt idx="214">
                  <c:v>826146.18418788095</c:v>
                </c:pt>
                <c:pt idx="215">
                  <c:v>816741.76164776005</c:v>
                </c:pt>
                <c:pt idx="216">
                  <c:v>815315.53337116004</c:v>
                </c:pt>
                <c:pt idx="217">
                  <c:v>815822.150863952</c:v>
                </c:pt>
                <c:pt idx="218">
                  <c:v>814224.66524944198</c:v>
                </c:pt>
                <c:pt idx="219">
                  <c:v>811766.89433351695</c:v>
                </c:pt>
                <c:pt idx="220">
                  <c:v>805042.55071000196</c:v>
                </c:pt>
                <c:pt idx="221">
                  <c:v>796202.61909935798</c:v>
                </c:pt>
                <c:pt idx="222">
                  <c:v>793847.42503814504</c:v>
                </c:pt>
                <c:pt idx="223">
                  <c:v>789838.85890015902</c:v>
                </c:pt>
                <c:pt idx="224">
                  <c:v>790608.52400520898</c:v>
                </c:pt>
                <c:pt idx="225">
                  <c:v>794708.54867416702</c:v>
                </c:pt>
                <c:pt idx="226">
                  <c:v>799855.42381164595</c:v>
                </c:pt>
                <c:pt idx="227">
                  <c:v>800256.25453817402</c:v>
                </c:pt>
                <c:pt idx="228">
                  <c:v>799219.30327220901</c:v>
                </c:pt>
                <c:pt idx="229">
                  <c:v>800173.08269370603</c:v>
                </c:pt>
                <c:pt idx="230">
                  <c:v>801791.43300326006</c:v>
                </c:pt>
                <c:pt idx="231">
                  <c:v>803454.91563392803</c:v>
                </c:pt>
                <c:pt idx="232">
                  <c:v>803623.43811842497</c:v>
                </c:pt>
                <c:pt idx="233">
                  <c:v>807873.22296241298</c:v>
                </c:pt>
                <c:pt idx="234">
                  <c:v>812015.93910387496</c:v>
                </c:pt>
                <c:pt idx="235">
                  <c:v>811737.62932426797</c:v>
                </c:pt>
                <c:pt idx="236">
                  <c:v>810305.58146883</c:v>
                </c:pt>
                <c:pt idx="237">
                  <c:v>809313.91230294795</c:v>
                </c:pt>
                <c:pt idx="238">
                  <c:v>809406.06046710897</c:v>
                </c:pt>
                <c:pt idx="239">
                  <c:v>813645.39337930002</c:v>
                </c:pt>
                <c:pt idx="240">
                  <c:v>812534.48633593705</c:v>
                </c:pt>
                <c:pt idx="241">
                  <c:v>806312.96124311199</c:v>
                </c:pt>
                <c:pt idx="242">
                  <c:v>805843.53899684804</c:v>
                </c:pt>
                <c:pt idx="243">
                  <c:v>805903.13617284305</c:v>
                </c:pt>
                <c:pt idx="244">
                  <c:v>807937.07102932304</c:v>
                </c:pt>
                <c:pt idx="245">
                  <c:v>810085.787511228</c:v>
                </c:pt>
                <c:pt idx="246">
                  <c:v>810583.19373234105</c:v>
                </c:pt>
                <c:pt idx="247">
                  <c:v>811526.53798964096</c:v>
                </c:pt>
                <c:pt idx="248">
                  <c:v>810487.80102960905</c:v>
                </c:pt>
                <c:pt idx="249">
                  <c:v>803906.78052991501</c:v>
                </c:pt>
                <c:pt idx="250">
                  <c:v>794060.12255185796</c:v>
                </c:pt>
                <c:pt idx="251">
                  <c:v>791422.38103140704</c:v>
                </c:pt>
                <c:pt idx="252">
                  <c:v>790874.57796288701</c:v>
                </c:pt>
                <c:pt idx="253">
                  <c:v>787822.41624105105</c:v>
                </c:pt>
                <c:pt idx="254">
                  <c:v>782524.16630279203</c:v>
                </c:pt>
                <c:pt idx="255">
                  <c:v>781464.27129318996</c:v>
                </c:pt>
                <c:pt idx="256">
                  <c:v>778116.97707712103</c:v>
                </c:pt>
                <c:pt idx="257">
                  <c:v>775301.05048544402</c:v>
                </c:pt>
                <c:pt idx="258">
                  <c:v>773718.16255470598</c:v>
                </c:pt>
                <c:pt idx="259">
                  <c:v>772629.56644374505</c:v>
                </c:pt>
                <c:pt idx="260">
                  <c:v>773458.30678062199</c:v>
                </c:pt>
                <c:pt idx="261">
                  <c:v>775969.96862380102</c:v>
                </c:pt>
                <c:pt idx="262">
                  <c:v>774775.42805675196</c:v>
                </c:pt>
                <c:pt idx="263">
                  <c:v>772970.25430562103</c:v>
                </c:pt>
                <c:pt idx="264">
                  <c:v>775729.38897918002</c:v>
                </c:pt>
                <c:pt idx="265">
                  <c:v>781374.79086681199</c:v>
                </c:pt>
                <c:pt idx="266">
                  <c:v>777729.63978410896</c:v>
                </c:pt>
                <c:pt idx="267">
                  <c:v>770427.66182941897</c:v>
                </c:pt>
                <c:pt idx="268">
                  <c:v>764551.05317464005</c:v>
                </c:pt>
                <c:pt idx="269">
                  <c:v>763526.37275056902</c:v>
                </c:pt>
                <c:pt idx="270">
                  <c:v>769220.46928485599</c:v>
                </c:pt>
                <c:pt idx="271">
                  <c:v>772029.33787795203</c:v>
                </c:pt>
                <c:pt idx="272">
                  <c:v>763889.48592805699</c:v>
                </c:pt>
                <c:pt idx="273">
                  <c:v>763230.86342688894</c:v>
                </c:pt>
                <c:pt idx="274">
                  <c:v>762347.58609053702</c:v>
                </c:pt>
                <c:pt idx="275">
                  <c:v>767353.62407146196</c:v>
                </c:pt>
                <c:pt idx="276">
                  <c:v>768159.05968724203</c:v>
                </c:pt>
                <c:pt idx="277">
                  <c:v>768996.12998452003</c:v>
                </c:pt>
                <c:pt idx="278">
                  <c:v>769134.27936839696</c:v>
                </c:pt>
                <c:pt idx="279">
                  <c:v>766866.20550686202</c:v>
                </c:pt>
                <c:pt idx="280">
                  <c:v>766238.25110269396</c:v>
                </c:pt>
                <c:pt idx="281">
                  <c:v>770457.69154257898</c:v>
                </c:pt>
                <c:pt idx="282">
                  <c:v>771104.36530381301</c:v>
                </c:pt>
                <c:pt idx="283">
                  <c:v>766825.53985952504</c:v>
                </c:pt>
                <c:pt idx="284">
                  <c:v>765286.426513604</c:v>
                </c:pt>
                <c:pt idx="285">
                  <c:v>769041.60277279199</c:v>
                </c:pt>
                <c:pt idx="286">
                  <c:v>765954.875567451</c:v>
                </c:pt>
                <c:pt idx="287">
                  <c:v>762110.88617299101</c:v>
                </c:pt>
                <c:pt idx="288">
                  <c:v>760764.62343745702</c:v>
                </c:pt>
                <c:pt idx="289">
                  <c:v>760951.98074979498</c:v>
                </c:pt>
                <c:pt idx="290">
                  <c:v>755687.19146469596</c:v>
                </c:pt>
                <c:pt idx="291">
                  <c:v>749220.07901579002</c:v>
                </c:pt>
                <c:pt idx="292">
                  <c:v>742864.85043955198</c:v>
                </c:pt>
                <c:pt idx="293">
                  <c:v>737321.80167110602</c:v>
                </c:pt>
                <c:pt idx="294">
                  <c:v>729891.69981926796</c:v>
                </c:pt>
                <c:pt idx="295">
                  <c:v>729870.46693684999</c:v>
                </c:pt>
                <c:pt idx="296">
                  <c:v>730295.34739397897</c:v>
                </c:pt>
                <c:pt idx="297">
                  <c:v>728454.86277991999</c:v>
                </c:pt>
                <c:pt idx="298">
                  <c:v>726403.17292249098</c:v>
                </c:pt>
                <c:pt idx="299">
                  <c:v>732053.16662263102</c:v>
                </c:pt>
                <c:pt idx="300">
                  <c:v>731067.24011413404</c:v>
                </c:pt>
                <c:pt idx="301">
                  <c:v>733531.84033980803</c:v>
                </c:pt>
                <c:pt idx="302">
                  <c:v>733446.14264386101</c:v>
                </c:pt>
                <c:pt idx="303">
                  <c:v>729147.85043095204</c:v>
                </c:pt>
                <c:pt idx="304">
                  <c:v>727759.77324600099</c:v>
                </c:pt>
                <c:pt idx="305">
                  <c:v>722463.02828596695</c:v>
                </c:pt>
                <c:pt idx="306">
                  <c:v>720741.11218207597</c:v>
                </c:pt>
                <c:pt idx="307">
                  <c:v>722647.79217558599</c:v>
                </c:pt>
                <c:pt idx="308">
                  <c:v>722815.18084551301</c:v>
                </c:pt>
                <c:pt idx="309">
                  <c:v>718532.87091994495</c:v>
                </c:pt>
                <c:pt idx="310">
                  <c:v>716112.66747334402</c:v>
                </c:pt>
                <c:pt idx="311">
                  <c:v>715496.80686304497</c:v>
                </c:pt>
                <c:pt idx="312">
                  <c:v>711669.87228996598</c:v>
                </c:pt>
                <c:pt idx="313">
                  <c:v>715216.601742703</c:v>
                </c:pt>
                <c:pt idx="314">
                  <c:v>719994.92219700001</c:v>
                </c:pt>
                <c:pt idx="315">
                  <c:v>718125.91010962694</c:v>
                </c:pt>
                <c:pt idx="316">
                  <c:v>714575.26364574803</c:v>
                </c:pt>
                <c:pt idx="317">
                  <c:v>713093.22379941901</c:v>
                </c:pt>
                <c:pt idx="318">
                  <c:v>715647.67455530202</c:v>
                </c:pt>
                <c:pt idx="319">
                  <c:v>717703.79406014597</c:v>
                </c:pt>
                <c:pt idx="320">
                  <c:v>717872.85274285101</c:v>
                </c:pt>
                <c:pt idx="321">
                  <c:v>717165.30491308204</c:v>
                </c:pt>
                <c:pt idx="322">
                  <c:v>714818.69523096795</c:v>
                </c:pt>
                <c:pt idx="323">
                  <c:v>718030.87582554203</c:v>
                </c:pt>
                <c:pt idx="324">
                  <c:v>715523.30957883003</c:v>
                </c:pt>
                <c:pt idx="325">
                  <c:v>714736.53226721799</c:v>
                </c:pt>
                <c:pt idx="326">
                  <c:v>716659.992329853</c:v>
                </c:pt>
                <c:pt idx="327">
                  <c:v>718510.77314450801</c:v>
                </c:pt>
                <c:pt idx="328">
                  <c:v>716275.38989089697</c:v>
                </c:pt>
                <c:pt idx="329">
                  <c:v>711935.11660560104</c:v>
                </c:pt>
                <c:pt idx="330">
                  <c:v>712183.15222666005</c:v>
                </c:pt>
                <c:pt idx="331">
                  <c:v>711914.32545888901</c:v>
                </c:pt>
                <c:pt idx="332">
                  <c:v>712190.24103849998</c:v>
                </c:pt>
                <c:pt idx="333">
                  <c:v>714658.48636553995</c:v>
                </c:pt>
                <c:pt idx="334">
                  <c:v>714608.24788978999</c:v>
                </c:pt>
                <c:pt idx="335">
                  <c:v>712946.53841394105</c:v>
                </c:pt>
                <c:pt idx="336">
                  <c:v>710268.32024565898</c:v>
                </c:pt>
                <c:pt idx="337">
                  <c:v>705794.97391339601</c:v>
                </c:pt>
                <c:pt idx="338">
                  <c:v>704732.42559047404</c:v>
                </c:pt>
                <c:pt idx="339">
                  <c:v>710511.46857314196</c:v>
                </c:pt>
                <c:pt idx="340">
                  <c:v>713251.94404857396</c:v>
                </c:pt>
                <c:pt idx="341">
                  <c:v>709500.72069368605</c:v>
                </c:pt>
                <c:pt idx="342">
                  <c:v>710336.57729302905</c:v>
                </c:pt>
                <c:pt idx="343">
                  <c:v>708490.69184343098</c:v>
                </c:pt>
                <c:pt idx="344">
                  <c:v>699921.54936310695</c:v>
                </c:pt>
                <c:pt idx="345">
                  <c:v>696121.76350529306</c:v>
                </c:pt>
                <c:pt idx="346">
                  <c:v>697362.26549561496</c:v>
                </c:pt>
                <c:pt idx="347">
                  <c:v>696741.64231971896</c:v>
                </c:pt>
                <c:pt idx="348">
                  <c:v>698913.95755456295</c:v>
                </c:pt>
                <c:pt idx="349">
                  <c:v>699307.16226782196</c:v>
                </c:pt>
                <c:pt idx="350">
                  <c:v>699092.83460562502</c:v>
                </c:pt>
                <c:pt idx="351">
                  <c:v>696216.74822350906</c:v>
                </c:pt>
                <c:pt idx="352">
                  <c:v>699318.57742727699</c:v>
                </c:pt>
                <c:pt idx="353">
                  <c:v>698411.66306527099</c:v>
                </c:pt>
                <c:pt idx="354">
                  <c:v>700028.01799348602</c:v>
                </c:pt>
                <c:pt idx="355">
                  <c:v>700445.19004249596</c:v>
                </c:pt>
                <c:pt idx="356">
                  <c:v>698912.91995613603</c:v>
                </c:pt>
                <c:pt idx="357">
                  <c:v>698686.29850140202</c:v>
                </c:pt>
                <c:pt idx="358">
                  <c:v>698746.61124688503</c:v>
                </c:pt>
                <c:pt idx="359">
                  <c:v>695254.84824913705</c:v>
                </c:pt>
                <c:pt idx="360">
                  <c:v>695403.86827767198</c:v>
                </c:pt>
                <c:pt idx="361">
                  <c:v>697932.27423359698</c:v>
                </c:pt>
                <c:pt idx="362">
                  <c:v>698402.34746825602</c:v>
                </c:pt>
                <c:pt idx="363">
                  <c:v>698243.37685907795</c:v>
                </c:pt>
                <c:pt idx="364">
                  <c:v>700662.41470944905</c:v>
                </c:pt>
                <c:pt idx="365">
                  <c:v>704370.04419092496</c:v>
                </c:pt>
                <c:pt idx="366">
                  <c:v>702180.74978052604</c:v>
                </c:pt>
                <c:pt idx="367">
                  <c:v>700176.56808647199</c:v>
                </c:pt>
                <c:pt idx="368">
                  <c:v>701720.89996385598</c:v>
                </c:pt>
                <c:pt idx="369">
                  <c:v>700601.46983631002</c:v>
                </c:pt>
                <c:pt idx="370">
                  <c:v>700518.83984454605</c:v>
                </c:pt>
                <c:pt idx="371">
                  <c:v>696900.61272940994</c:v>
                </c:pt>
                <c:pt idx="372">
                  <c:v>694256.43545535405</c:v>
                </c:pt>
                <c:pt idx="373">
                  <c:v>697325.84850692505</c:v>
                </c:pt>
                <c:pt idx="374">
                  <c:v>699313.23704735504</c:v>
                </c:pt>
                <c:pt idx="375">
                  <c:v>701937.24959350505</c:v>
                </c:pt>
                <c:pt idx="376">
                  <c:v>701985.95884004899</c:v>
                </c:pt>
                <c:pt idx="377">
                  <c:v>702053.08596550405</c:v>
                </c:pt>
                <c:pt idx="378">
                  <c:v>700234.85877311195</c:v>
                </c:pt>
                <c:pt idx="379">
                  <c:v>698158.96916388301</c:v>
                </c:pt>
                <c:pt idx="380">
                  <c:v>693717.05045876699</c:v>
                </c:pt>
                <c:pt idx="381">
                  <c:v>690709.20435881999</c:v>
                </c:pt>
                <c:pt idx="382">
                  <c:v>690645.79380757303</c:v>
                </c:pt>
                <c:pt idx="383">
                  <c:v>684630.09277375496</c:v>
                </c:pt>
                <c:pt idx="384">
                  <c:v>679746.99656665896</c:v>
                </c:pt>
                <c:pt idx="385">
                  <c:v>680311.70842130005</c:v>
                </c:pt>
                <c:pt idx="386">
                  <c:v>683432.83447227301</c:v>
                </c:pt>
                <c:pt idx="387">
                  <c:v>684437.08190651902</c:v>
                </c:pt>
                <c:pt idx="388">
                  <c:v>680924.02572786098</c:v>
                </c:pt>
                <c:pt idx="389">
                  <c:v>674399.81488521397</c:v>
                </c:pt>
                <c:pt idx="390">
                  <c:v>676687.35729014897</c:v>
                </c:pt>
                <c:pt idx="391">
                  <c:v>678066.60809350398</c:v>
                </c:pt>
                <c:pt idx="392">
                  <c:v>680259.49309719994</c:v>
                </c:pt>
                <c:pt idx="393">
                  <c:v>682253.87321303901</c:v>
                </c:pt>
                <c:pt idx="394">
                  <c:v>679616.12948636105</c:v>
                </c:pt>
                <c:pt idx="395">
                  <c:v>689161.29551691201</c:v>
                </c:pt>
                <c:pt idx="396">
                  <c:v>697512.59076221799</c:v>
                </c:pt>
                <c:pt idx="397">
                  <c:v>695605.813696014</c:v>
                </c:pt>
                <c:pt idx="398">
                  <c:v>695078.14138662396</c:v>
                </c:pt>
                <c:pt idx="399">
                  <c:v>691981.99643412302</c:v>
                </c:pt>
                <c:pt idx="400">
                  <c:v>686148.56493413204</c:v>
                </c:pt>
                <c:pt idx="401">
                  <c:v>690042.497870286</c:v>
                </c:pt>
                <c:pt idx="402">
                  <c:v>685469.22152442101</c:v>
                </c:pt>
                <c:pt idx="403">
                  <c:v>687069.01289342204</c:v>
                </c:pt>
                <c:pt idx="404">
                  <c:v>697026.17017929396</c:v>
                </c:pt>
                <c:pt idx="405">
                  <c:v>701400.39561804198</c:v>
                </c:pt>
                <c:pt idx="406">
                  <c:v>714292.04850658705</c:v>
                </c:pt>
                <c:pt idx="407">
                  <c:v>713177.43114199</c:v>
                </c:pt>
                <c:pt idx="408">
                  <c:v>709114.665289014</c:v>
                </c:pt>
                <c:pt idx="409">
                  <c:v>711459.95099362405</c:v>
                </c:pt>
                <c:pt idx="410">
                  <c:v>713564.06089888199</c:v>
                </c:pt>
                <c:pt idx="411">
                  <c:v>713044.75256521604</c:v>
                </c:pt>
                <c:pt idx="412">
                  <c:v>717021.74088001403</c:v>
                </c:pt>
                <c:pt idx="413">
                  <c:v>721262.71711046598</c:v>
                </c:pt>
                <c:pt idx="414">
                  <c:v>722923.83266256796</c:v>
                </c:pt>
                <c:pt idx="415">
                  <c:v>721177.57643842301</c:v>
                </c:pt>
                <c:pt idx="416">
                  <c:v>727988.94100528699</c:v>
                </c:pt>
                <c:pt idx="417">
                  <c:v>726953.59984730196</c:v>
                </c:pt>
                <c:pt idx="418">
                  <c:v>720903.250716949</c:v>
                </c:pt>
                <c:pt idx="419">
                  <c:v>725211.30133153696</c:v>
                </c:pt>
                <c:pt idx="420">
                  <c:v>726854.76698635099</c:v>
                </c:pt>
                <c:pt idx="421">
                  <c:v>723187.12120485795</c:v>
                </c:pt>
                <c:pt idx="422">
                  <c:v>726776.06795657997</c:v>
                </c:pt>
                <c:pt idx="423">
                  <c:v>728536.67562849505</c:v>
                </c:pt>
                <c:pt idx="424">
                  <c:v>729557.190938471</c:v>
                </c:pt>
                <c:pt idx="425">
                  <c:v>729097.12742920301</c:v>
                </c:pt>
                <c:pt idx="426">
                  <c:v>723879.22336506704</c:v>
                </c:pt>
                <c:pt idx="427">
                  <c:v>726523.96817875805</c:v>
                </c:pt>
                <c:pt idx="428">
                  <c:v>731440.017069316</c:v>
                </c:pt>
                <c:pt idx="429">
                  <c:v>731967.90813424205</c:v>
                </c:pt>
                <c:pt idx="430">
                  <c:v>735550.39224130102</c:v>
                </c:pt>
                <c:pt idx="431">
                  <c:v>736336.58799605898</c:v>
                </c:pt>
                <c:pt idx="432">
                  <c:v>733259.32462145004</c:v>
                </c:pt>
                <c:pt idx="433">
                  <c:v>732956.77983420796</c:v>
                </c:pt>
                <c:pt idx="434">
                  <c:v>729232.07691718801</c:v>
                </c:pt>
                <c:pt idx="435">
                  <c:v>729822.70795295096</c:v>
                </c:pt>
                <c:pt idx="436">
                  <c:v>723148.39929848199</c:v>
                </c:pt>
                <c:pt idx="437">
                  <c:v>723137.31270974898</c:v>
                </c:pt>
                <c:pt idx="438">
                  <c:v>726579.315027148</c:v>
                </c:pt>
                <c:pt idx="439">
                  <c:v>725793.06348138303</c:v>
                </c:pt>
                <c:pt idx="440">
                  <c:v>729308.05446353601</c:v>
                </c:pt>
                <c:pt idx="441">
                  <c:v>738467.81542091805</c:v>
                </c:pt>
                <c:pt idx="442">
                  <c:v>738994.33822807297</c:v>
                </c:pt>
                <c:pt idx="443">
                  <c:v>741450.73722249095</c:v>
                </c:pt>
                <c:pt idx="444">
                  <c:v>746358.62850896595</c:v>
                </c:pt>
                <c:pt idx="445">
                  <c:v>747225.39936880802</c:v>
                </c:pt>
                <c:pt idx="446">
                  <c:v>749180.66831420094</c:v>
                </c:pt>
                <c:pt idx="447">
                  <c:v>750244.568977469</c:v>
                </c:pt>
                <c:pt idx="448">
                  <c:v>754995.89401253196</c:v>
                </c:pt>
                <c:pt idx="449">
                  <c:v>759444.86052322399</c:v>
                </c:pt>
                <c:pt idx="450">
                  <c:v>759514.98054343194</c:v>
                </c:pt>
                <c:pt idx="451">
                  <c:v>757021.41955202096</c:v>
                </c:pt>
                <c:pt idx="452">
                  <c:v>765816.60235002602</c:v>
                </c:pt>
                <c:pt idx="453">
                  <c:v>772916.97354342695</c:v>
                </c:pt>
                <c:pt idx="454">
                  <c:v>771401.88715529803</c:v>
                </c:pt>
                <c:pt idx="455">
                  <c:v>772596.08276367001</c:v>
                </c:pt>
                <c:pt idx="456">
                  <c:v>776699.91713352001</c:v>
                </c:pt>
                <c:pt idx="457">
                  <c:v>781006.51013923902</c:v>
                </c:pt>
                <c:pt idx="458">
                  <c:v>784119.13633115904</c:v>
                </c:pt>
                <c:pt idx="459">
                  <c:v>782304.79250374495</c:v>
                </c:pt>
                <c:pt idx="460">
                  <c:v>775230.96579510602</c:v>
                </c:pt>
                <c:pt idx="461">
                  <c:v>773558.14079264901</c:v>
                </c:pt>
                <c:pt idx="462">
                  <c:v>769572.08965649595</c:v>
                </c:pt>
                <c:pt idx="463">
                  <c:v>770171.062089185</c:v>
                </c:pt>
                <c:pt idx="464">
                  <c:v>772749.55889004096</c:v>
                </c:pt>
                <c:pt idx="465">
                  <c:v>776107.28850906098</c:v>
                </c:pt>
                <c:pt idx="466">
                  <c:v>779169.96233783895</c:v>
                </c:pt>
                <c:pt idx="467">
                  <c:v>785453.74401257699</c:v>
                </c:pt>
                <c:pt idx="468">
                  <c:v>788712.82479985501</c:v>
                </c:pt>
                <c:pt idx="469">
                  <c:v>786777.07501713</c:v>
                </c:pt>
                <c:pt idx="470">
                  <c:v>783124.85015108006</c:v>
                </c:pt>
                <c:pt idx="471">
                  <c:v>785054.62275606405</c:v>
                </c:pt>
                <c:pt idx="472">
                  <c:v>786175.63218776195</c:v>
                </c:pt>
                <c:pt idx="473">
                  <c:v>788528.48916193796</c:v>
                </c:pt>
                <c:pt idx="474">
                  <c:v>788995.07360830996</c:v>
                </c:pt>
                <c:pt idx="475">
                  <c:v>792225.41838772502</c:v>
                </c:pt>
                <c:pt idx="476">
                  <c:v>794485.34689962806</c:v>
                </c:pt>
                <c:pt idx="477">
                  <c:v>797200.65242888499</c:v>
                </c:pt>
                <c:pt idx="478">
                  <c:v>793553.49779292406</c:v>
                </c:pt>
                <c:pt idx="479">
                  <c:v>784499.87055034097</c:v>
                </c:pt>
                <c:pt idx="480">
                  <c:v>780378.68362190295</c:v>
                </c:pt>
                <c:pt idx="481">
                  <c:v>771903.11123887496</c:v>
                </c:pt>
                <c:pt idx="482">
                  <c:v>767199.56946103903</c:v>
                </c:pt>
                <c:pt idx="483">
                  <c:v>766222.57668085699</c:v>
                </c:pt>
                <c:pt idx="484">
                  <c:v>768509.33561791806</c:v>
                </c:pt>
                <c:pt idx="485">
                  <c:v>767054.71559774899</c:v>
                </c:pt>
                <c:pt idx="486">
                  <c:v>763414.99688997597</c:v>
                </c:pt>
                <c:pt idx="487">
                  <c:v>763038.40410518204</c:v>
                </c:pt>
                <c:pt idx="488">
                  <c:v>756801.016964674</c:v>
                </c:pt>
                <c:pt idx="489">
                  <c:v>760973.05602323904</c:v>
                </c:pt>
                <c:pt idx="490">
                  <c:v>763083.322670814</c:v>
                </c:pt>
                <c:pt idx="491">
                  <c:v>762076.87214377103</c:v>
                </c:pt>
                <c:pt idx="492">
                  <c:v>759638.91047472204</c:v>
                </c:pt>
                <c:pt idx="493">
                  <c:v>763546.92883254495</c:v>
                </c:pt>
                <c:pt idx="494">
                  <c:v>775021.672959927</c:v>
                </c:pt>
                <c:pt idx="495">
                  <c:v>796573.03425002797</c:v>
                </c:pt>
                <c:pt idx="496">
                  <c:v>805463.91144509905</c:v>
                </c:pt>
                <c:pt idx="497">
                  <c:v>805644.59228634601</c:v>
                </c:pt>
                <c:pt idx="498">
                  <c:v>806775.57514373097</c:v>
                </c:pt>
                <c:pt idx="499">
                  <c:v>813945.48490116897</c:v>
                </c:pt>
                <c:pt idx="500">
                  <c:v>822636.47662067798</c:v>
                </c:pt>
                <c:pt idx="501">
                  <c:v>824628.82410663995</c:v>
                </c:pt>
                <c:pt idx="502">
                  <c:v>821483.28347537003</c:v>
                </c:pt>
                <c:pt idx="503">
                  <c:v>829353.32138776605</c:v>
                </c:pt>
                <c:pt idx="504">
                  <c:v>828052.69205287099</c:v>
                </c:pt>
                <c:pt idx="505">
                  <c:v>820845.66156123905</c:v>
                </c:pt>
                <c:pt idx="506">
                  <c:v>818710.68688443396</c:v>
                </c:pt>
                <c:pt idx="507">
                  <c:v>823397.53785908199</c:v>
                </c:pt>
                <c:pt idx="508">
                  <c:v>827347.95873575099</c:v>
                </c:pt>
                <c:pt idx="509">
                  <c:v>830833.21876087599</c:v>
                </c:pt>
                <c:pt idx="510">
                  <c:v>830057.477861566</c:v>
                </c:pt>
                <c:pt idx="511">
                  <c:v>830337.42969792301</c:v>
                </c:pt>
                <c:pt idx="512">
                  <c:v>838167.84580726898</c:v>
                </c:pt>
                <c:pt idx="513">
                  <c:v>837721.63521188195</c:v>
                </c:pt>
                <c:pt idx="514">
                  <c:v>840698.33299105999</c:v>
                </c:pt>
                <c:pt idx="515">
                  <c:v>842676.44023519696</c:v>
                </c:pt>
                <c:pt idx="516">
                  <c:v>842061.18622636597</c:v>
                </c:pt>
                <c:pt idx="517">
                  <c:v>842608.63860842795</c:v>
                </c:pt>
                <c:pt idx="518">
                  <c:v>842462.84378819901</c:v>
                </c:pt>
                <c:pt idx="519">
                  <c:v>839774.14931095694</c:v>
                </c:pt>
                <c:pt idx="520">
                  <c:v>839156.65245449205</c:v>
                </c:pt>
                <c:pt idx="521">
                  <c:v>837284.22287266701</c:v>
                </c:pt>
                <c:pt idx="522">
                  <c:v>839472.36590691202</c:v>
                </c:pt>
                <c:pt idx="523">
                  <c:v>843700.97226726206</c:v>
                </c:pt>
                <c:pt idx="524">
                  <c:v>843245.05189036601</c:v>
                </c:pt>
                <c:pt idx="525">
                  <c:v>845018.45531446405</c:v>
                </c:pt>
                <c:pt idx="526">
                  <c:v>846246.01968492102</c:v>
                </c:pt>
                <c:pt idx="527">
                  <c:v>849416.94047358003</c:v>
                </c:pt>
                <c:pt idx="528">
                  <c:v>850771.53394433798</c:v>
                </c:pt>
                <c:pt idx="529">
                  <c:v>845977.06453063304</c:v>
                </c:pt>
                <c:pt idx="530">
                  <c:v>844718.28640429198</c:v>
                </c:pt>
                <c:pt idx="531">
                  <c:v>845156.40333870705</c:v>
                </c:pt>
                <c:pt idx="532">
                  <c:v>847190.14579728805</c:v>
                </c:pt>
                <c:pt idx="533">
                  <c:v>854984.66532192403</c:v>
                </c:pt>
                <c:pt idx="534">
                  <c:v>859028.77988332801</c:v>
                </c:pt>
                <c:pt idx="535">
                  <c:v>858858.64780840999</c:v>
                </c:pt>
                <c:pt idx="536">
                  <c:v>857869.20865487901</c:v>
                </c:pt>
                <c:pt idx="537">
                  <c:v>857530.33776954201</c:v>
                </c:pt>
                <c:pt idx="538">
                  <c:v>858322.20187601203</c:v>
                </c:pt>
                <c:pt idx="539">
                  <c:v>856149.236697466</c:v>
                </c:pt>
                <c:pt idx="540">
                  <c:v>854403.42733241303</c:v>
                </c:pt>
                <c:pt idx="541">
                  <c:v>852588.60236503696</c:v>
                </c:pt>
                <c:pt idx="542">
                  <c:v>854770.29214636795</c:v>
                </c:pt>
                <c:pt idx="543">
                  <c:v>856384.08471005003</c:v>
                </c:pt>
                <c:pt idx="544">
                  <c:v>857889.53468329494</c:v>
                </c:pt>
                <c:pt idx="545">
                  <c:v>857788.24650604394</c:v>
                </c:pt>
                <c:pt idx="546">
                  <c:v>856969.36719680903</c:v>
                </c:pt>
                <c:pt idx="547">
                  <c:v>857298.81356010598</c:v>
                </c:pt>
                <c:pt idx="548">
                  <c:v>858285.48456218804</c:v>
                </c:pt>
                <c:pt idx="549">
                  <c:v>860211.63810187601</c:v>
                </c:pt>
                <c:pt idx="550">
                  <c:v>858450.49918815098</c:v>
                </c:pt>
                <c:pt idx="551">
                  <c:v>863990.96822902595</c:v>
                </c:pt>
                <c:pt idx="552">
                  <c:v>861910.67719164095</c:v>
                </c:pt>
                <c:pt idx="553">
                  <c:v>860372.05442056095</c:v>
                </c:pt>
                <c:pt idx="554">
                  <c:v>861129.39577970095</c:v>
                </c:pt>
                <c:pt idx="555">
                  <c:v>863907.47681291099</c:v>
                </c:pt>
                <c:pt idx="556">
                  <c:v>864931.77455538104</c:v>
                </c:pt>
                <c:pt idx="557">
                  <c:v>862124.628569911</c:v>
                </c:pt>
                <c:pt idx="558">
                  <c:v>862550.96861888701</c:v>
                </c:pt>
                <c:pt idx="559">
                  <c:v>860112.32090578205</c:v>
                </c:pt>
                <c:pt idx="560">
                  <c:v>858552.94169783697</c:v>
                </c:pt>
                <c:pt idx="561">
                  <c:v>858223.58676424203</c:v>
                </c:pt>
                <c:pt idx="562">
                  <c:v>858407.93143235496</c:v>
                </c:pt>
                <c:pt idx="563">
                  <c:v>856532.25867976202</c:v>
                </c:pt>
                <c:pt idx="564">
                  <c:v>854026.79508472804</c:v>
                </c:pt>
                <c:pt idx="565">
                  <c:v>852677.95556836703</c:v>
                </c:pt>
                <c:pt idx="566">
                  <c:v>848811.72114397597</c:v>
                </c:pt>
                <c:pt idx="567">
                  <c:v>844709.28554257296</c:v>
                </c:pt>
                <c:pt idx="568">
                  <c:v>841839.03021456895</c:v>
                </c:pt>
                <c:pt idx="569">
                  <c:v>836844.10668156506</c:v>
                </c:pt>
                <c:pt idx="570">
                  <c:v>838428.95064416504</c:v>
                </c:pt>
                <c:pt idx="571">
                  <c:v>836404.14589059597</c:v>
                </c:pt>
                <c:pt idx="572">
                  <c:v>836555.51704198995</c:v>
                </c:pt>
                <c:pt idx="573">
                  <c:v>832780.46066804603</c:v>
                </c:pt>
                <c:pt idx="574">
                  <c:v>832159.11697392899</c:v>
                </c:pt>
                <c:pt idx="575">
                  <c:v>830627.35583163903</c:v>
                </c:pt>
                <c:pt idx="576">
                  <c:v>826563.067288419</c:v>
                </c:pt>
                <c:pt idx="577">
                  <c:v>831869.50719769695</c:v>
                </c:pt>
                <c:pt idx="578">
                  <c:v>834227.43561559101</c:v>
                </c:pt>
                <c:pt idx="579">
                  <c:v>830176.97560988599</c:v>
                </c:pt>
                <c:pt idx="580">
                  <c:v>824031.73513781803</c:v>
                </c:pt>
                <c:pt idx="581">
                  <c:v>816510.26998268801</c:v>
                </c:pt>
                <c:pt idx="582">
                  <c:v>811511.42832179496</c:v>
                </c:pt>
                <c:pt idx="583">
                  <c:v>812015.16164256399</c:v>
                </c:pt>
                <c:pt idx="584">
                  <c:v>807729.69650510896</c:v>
                </c:pt>
                <c:pt idx="585">
                  <c:v>809141.10366482695</c:v>
                </c:pt>
                <c:pt idx="586">
                  <c:v>811923.27934572299</c:v>
                </c:pt>
                <c:pt idx="587">
                  <c:v>813535.25251274696</c:v>
                </c:pt>
                <c:pt idx="588">
                  <c:v>814308.60541724798</c:v>
                </c:pt>
                <c:pt idx="589">
                  <c:v>815030.55207054899</c:v>
                </c:pt>
                <c:pt idx="590">
                  <c:v>814976.22266391199</c:v>
                </c:pt>
                <c:pt idx="591">
                  <c:v>814269.35088032798</c:v>
                </c:pt>
                <c:pt idx="592">
                  <c:v>807462.86636442796</c:v>
                </c:pt>
                <c:pt idx="593">
                  <c:v>799101.23180346296</c:v>
                </c:pt>
                <c:pt idx="594">
                  <c:v>800825.49768860894</c:v>
                </c:pt>
                <c:pt idx="595">
                  <c:v>800731.86359677999</c:v>
                </c:pt>
                <c:pt idx="596">
                  <c:v>802530.52919356304</c:v>
                </c:pt>
                <c:pt idx="597">
                  <c:v>807390.84376066003</c:v>
                </c:pt>
                <c:pt idx="598">
                  <c:v>812790.87778474297</c:v>
                </c:pt>
                <c:pt idx="599">
                  <c:v>813807.986356418</c:v>
                </c:pt>
                <c:pt idx="600">
                  <c:v>805365.10850061197</c:v>
                </c:pt>
                <c:pt idx="601">
                  <c:v>796739.81456266204</c:v>
                </c:pt>
                <c:pt idx="602">
                  <c:v>797469.51617547101</c:v>
                </c:pt>
                <c:pt idx="603">
                  <c:v>802248.38856928097</c:v>
                </c:pt>
                <c:pt idx="604">
                  <c:v>801207.20627052104</c:v>
                </c:pt>
                <c:pt idx="605">
                  <c:v>791290.40922475699</c:v>
                </c:pt>
                <c:pt idx="606">
                  <c:v>791819.18584962306</c:v>
                </c:pt>
                <c:pt idx="607">
                  <c:v>790317.94013527897</c:v>
                </c:pt>
                <c:pt idx="608">
                  <c:v>789213.11609068303</c:v>
                </c:pt>
                <c:pt idx="609">
                  <c:v>792440.75092821999</c:v>
                </c:pt>
                <c:pt idx="610">
                  <c:v>788881.81814981997</c:v>
                </c:pt>
                <c:pt idx="611">
                  <c:v>790494.56050180702</c:v>
                </c:pt>
                <c:pt idx="612">
                  <c:v>789104.05062198697</c:v>
                </c:pt>
                <c:pt idx="613">
                  <c:v>789195.06583134399</c:v>
                </c:pt>
                <c:pt idx="614">
                  <c:v>789109.84927651298</c:v>
                </c:pt>
                <c:pt idx="615">
                  <c:v>790468.23060045601</c:v>
                </c:pt>
                <c:pt idx="616">
                  <c:v>793381.01558696595</c:v>
                </c:pt>
                <c:pt idx="617">
                  <c:v>792047.96400429204</c:v>
                </c:pt>
                <c:pt idx="618">
                  <c:v>790988.33643855702</c:v>
                </c:pt>
                <c:pt idx="619">
                  <c:v>790892.19508279301</c:v>
                </c:pt>
                <c:pt idx="620">
                  <c:v>788216.88357555505</c:v>
                </c:pt>
                <c:pt idx="621">
                  <c:v>782214.33321864996</c:v>
                </c:pt>
                <c:pt idx="622">
                  <c:v>780733.135783426</c:v>
                </c:pt>
                <c:pt idx="623">
                  <c:v>780877.21386794304</c:v>
                </c:pt>
                <c:pt idx="624">
                  <c:v>782453.826996224</c:v>
                </c:pt>
                <c:pt idx="625">
                  <c:v>785987.258354994</c:v>
                </c:pt>
                <c:pt idx="626">
                  <c:v>784213.67117634998</c:v>
                </c:pt>
                <c:pt idx="627">
                  <c:v>778559.94142048899</c:v>
                </c:pt>
                <c:pt idx="628">
                  <c:v>775624.00334806705</c:v>
                </c:pt>
                <c:pt idx="629">
                  <c:v>770795.97416610399</c:v>
                </c:pt>
                <c:pt idx="630">
                  <c:v>773647.07334421098</c:v>
                </c:pt>
                <c:pt idx="631">
                  <c:v>775761.91395262501</c:v>
                </c:pt>
                <c:pt idx="632">
                  <c:v>755443.13905228395</c:v>
                </c:pt>
                <c:pt idx="633">
                  <c:v>719516.656244618</c:v>
                </c:pt>
                <c:pt idx="634">
                  <c:v>717689.240687971</c:v>
                </c:pt>
                <c:pt idx="635">
                  <c:v>715547.30282101105</c:v>
                </c:pt>
                <c:pt idx="636">
                  <c:v>714817.59978349495</c:v>
                </c:pt>
                <c:pt idx="637">
                  <c:v>715431.97259002097</c:v>
                </c:pt>
                <c:pt idx="638">
                  <c:v>715793.29955065798</c:v>
                </c:pt>
                <c:pt idx="639">
                  <c:v>713022.95736628701</c:v>
                </c:pt>
                <c:pt idx="640">
                  <c:v>712358.41512164299</c:v>
                </c:pt>
                <c:pt idx="641">
                  <c:v>714101.17776743404</c:v>
                </c:pt>
                <c:pt idx="642">
                  <c:v>714695.147626266</c:v>
                </c:pt>
                <c:pt idx="643">
                  <c:v>712979.31510512601</c:v>
                </c:pt>
                <c:pt idx="644">
                  <c:v>709957.42690111999</c:v>
                </c:pt>
                <c:pt idx="645">
                  <c:v>708090.78778029699</c:v>
                </c:pt>
                <c:pt idx="646">
                  <c:v>706466.24690761406</c:v>
                </c:pt>
                <c:pt idx="647">
                  <c:v>703859.24076290103</c:v>
                </c:pt>
                <c:pt idx="648">
                  <c:v>700003.602896419</c:v>
                </c:pt>
                <c:pt idx="649">
                  <c:v>688057.76949971996</c:v>
                </c:pt>
                <c:pt idx="650">
                  <c:v>687062.50772467104</c:v>
                </c:pt>
                <c:pt idx="651">
                  <c:v>685421.72898762696</c:v>
                </c:pt>
                <c:pt idx="652">
                  <c:v>682683.24240361701</c:v>
                </c:pt>
                <c:pt idx="653">
                  <c:v>683229.019383059</c:v>
                </c:pt>
                <c:pt idx="654">
                  <c:v>678989.72218543396</c:v>
                </c:pt>
                <c:pt idx="655">
                  <c:v>671608.89680659503</c:v>
                </c:pt>
                <c:pt idx="656">
                  <c:v>671637.02893749205</c:v>
                </c:pt>
                <c:pt idx="657">
                  <c:v>671328.59216595103</c:v>
                </c:pt>
                <c:pt idx="658">
                  <c:v>672702.69651988999</c:v>
                </c:pt>
                <c:pt idx="659">
                  <c:v>674650.83028277999</c:v>
                </c:pt>
                <c:pt idx="660">
                  <c:v>668721.95312917395</c:v>
                </c:pt>
                <c:pt idx="661">
                  <c:v>666331.56604313897</c:v>
                </c:pt>
                <c:pt idx="662">
                  <c:v>666194.55295748101</c:v>
                </c:pt>
                <c:pt idx="663">
                  <c:v>667550.53139727202</c:v>
                </c:pt>
                <c:pt idx="664">
                  <c:v>666259.617913984</c:v>
                </c:pt>
                <c:pt idx="665">
                  <c:v>658320.59690958005</c:v>
                </c:pt>
                <c:pt idx="666">
                  <c:v>647360.33669491298</c:v>
                </c:pt>
                <c:pt idx="667">
                  <c:v>641088.65455076995</c:v>
                </c:pt>
                <c:pt idx="668">
                  <c:v>638776.66046628205</c:v>
                </c:pt>
                <c:pt idx="669">
                  <c:v>569564.65061085799</c:v>
                </c:pt>
                <c:pt idx="670">
                  <c:v>444291.23333982902</c:v>
                </c:pt>
                <c:pt idx="671">
                  <c:v>422761.38931095903</c:v>
                </c:pt>
                <c:pt idx="672">
                  <c:v>428033.61841840402</c:v>
                </c:pt>
                <c:pt idx="673">
                  <c:v>431934.22141745698</c:v>
                </c:pt>
                <c:pt idx="674">
                  <c:v>435883.79168251302</c:v>
                </c:pt>
                <c:pt idx="675">
                  <c:v>435672.85099275602</c:v>
                </c:pt>
                <c:pt idx="676">
                  <c:v>440342.36393008899</c:v>
                </c:pt>
                <c:pt idx="677">
                  <c:v>442274.746316317</c:v>
                </c:pt>
                <c:pt idx="678">
                  <c:v>441703.34439860599</c:v>
                </c:pt>
                <c:pt idx="679">
                  <c:v>442398.33141573297</c:v>
                </c:pt>
                <c:pt idx="680">
                  <c:v>448646.49104198301</c:v>
                </c:pt>
                <c:pt idx="681">
                  <c:v>455371.41904429998</c:v>
                </c:pt>
                <c:pt idx="682">
                  <c:v>465636.83531485498</c:v>
                </c:pt>
                <c:pt idx="683">
                  <c:v>472267.69409858203</c:v>
                </c:pt>
                <c:pt idx="684">
                  <c:v>483288.83638686902</c:v>
                </c:pt>
                <c:pt idx="685">
                  <c:v>490367.75119554001</c:v>
                </c:pt>
                <c:pt idx="686">
                  <c:v>493974.48368399101</c:v>
                </c:pt>
                <c:pt idx="687">
                  <c:v>493586.70884995401</c:v>
                </c:pt>
                <c:pt idx="688">
                  <c:v>495071.72451918898</c:v>
                </c:pt>
                <c:pt idx="689">
                  <c:v>496530.012651272</c:v>
                </c:pt>
                <c:pt idx="690">
                  <c:v>499707.54737675999</c:v>
                </c:pt>
                <c:pt idx="691">
                  <c:v>499974.18686699797</c:v>
                </c:pt>
                <c:pt idx="692">
                  <c:v>499822.948849498</c:v>
                </c:pt>
                <c:pt idx="693">
                  <c:v>501619.23322532099</c:v>
                </c:pt>
                <c:pt idx="694">
                  <c:v>500339.20379406499</c:v>
                </c:pt>
                <c:pt idx="695">
                  <c:v>501025.70784030901</c:v>
                </c:pt>
                <c:pt idx="696">
                  <c:v>498442.579803131</c:v>
                </c:pt>
                <c:pt idx="697">
                  <c:v>495976.74222623202</c:v>
                </c:pt>
                <c:pt idx="698">
                  <c:v>498005.685865746</c:v>
                </c:pt>
                <c:pt idx="699">
                  <c:v>497101.91065693001</c:v>
                </c:pt>
                <c:pt idx="700">
                  <c:v>500048.35391628603</c:v>
                </c:pt>
                <c:pt idx="701">
                  <c:v>502153.67341351497</c:v>
                </c:pt>
                <c:pt idx="702">
                  <c:v>506201.59174927301</c:v>
                </c:pt>
                <c:pt idx="703">
                  <c:v>509186.24230304698</c:v>
                </c:pt>
                <c:pt idx="704">
                  <c:v>503435.83317883802</c:v>
                </c:pt>
                <c:pt idx="705">
                  <c:v>508251.33869611903</c:v>
                </c:pt>
                <c:pt idx="706">
                  <c:v>514276.07988548401</c:v>
                </c:pt>
                <c:pt idx="707">
                  <c:v>508955.56427491998</c:v>
                </c:pt>
                <c:pt idx="708">
                  <c:v>503105.52469419001</c:v>
                </c:pt>
                <c:pt idx="709">
                  <c:v>502685.04818226502</c:v>
                </c:pt>
                <c:pt idx="710">
                  <c:v>507155.463698345</c:v>
                </c:pt>
                <c:pt idx="711">
                  <c:v>510492.21639425698</c:v>
                </c:pt>
                <c:pt idx="712">
                  <c:v>509681.32456303202</c:v>
                </c:pt>
                <c:pt idx="713">
                  <c:v>512280.509689186</c:v>
                </c:pt>
                <c:pt idx="714">
                  <c:v>514688.82839223201</c:v>
                </c:pt>
                <c:pt idx="715">
                  <c:v>518136.46030978399</c:v>
                </c:pt>
                <c:pt idx="716">
                  <c:v>522395.59468029498</c:v>
                </c:pt>
                <c:pt idx="717">
                  <c:v>525715.21420631895</c:v>
                </c:pt>
                <c:pt idx="718">
                  <c:v>518445.81023497501</c:v>
                </c:pt>
                <c:pt idx="719">
                  <c:v>516766.34113838302</c:v>
                </c:pt>
                <c:pt idx="720">
                  <c:v>518285.22101299203</c:v>
                </c:pt>
                <c:pt idx="721">
                  <c:v>512283.94144008501</c:v>
                </c:pt>
                <c:pt idx="722">
                  <c:v>512570.86774596199</c:v>
                </c:pt>
                <c:pt idx="723">
                  <c:v>517572.318825914</c:v>
                </c:pt>
                <c:pt idx="724">
                  <c:v>521969.560505256</c:v>
                </c:pt>
                <c:pt idx="725">
                  <c:v>523356.414306672</c:v>
                </c:pt>
                <c:pt idx="726">
                  <c:v>524779.35655803897</c:v>
                </c:pt>
                <c:pt idx="727">
                  <c:v>530027.59220362001</c:v>
                </c:pt>
                <c:pt idx="728">
                  <c:v>536680.70902821503</c:v>
                </c:pt>
                <c:pt idx="729">
                  <c:v>546255.665469139</c:v>
                </c:pt>
                <c:pt idx="730">
                  <c:v>553007.74904435698</c:v>
                </c:pt>
                <c:pt idx="731">
                  <c:v>558074.62638964294</c:v>
                </c:pt>
                <c:pt idx="732">
                  <c:v>564104.876970415</c:v>
                </c:pt>
                <c:pt idx="733">
                  <c:v>572493.48216631298</c:v>
                </c:pt>
                <c:pt idx="734">
                  <c:v>579635.27175972797</c:v>
                </c:pt>
                <c:pt idx="735">
                  <c:v>585865.04449584405</c:v>
                </c:pt>
                <c:pt idx="736">
                  <c:v>589827.62130168697</c:v>
                </c:pt>
                <c:pt idx="737">
                  <c:v>590537.47499574895</c:v>
                </c:pt>
                <c:pt idx="738">
                  <c:v>594038.33334068803</c:v>
                </c:pt>
                <c:pt idx="739">
                  <c:v>594929.93137085403</c:v>
                </c:pt>
                <c:pt idx="740">
                  <c:v>598557.51022778195</c:v>
                </c:pt>
                <c:pt idx="741">
                  <c:v>598812.43216385297</c:v>
                </c:pt>
                <c:pt idx="742">
                  <c:v>601473.04093139095</c:v>
                </c:pt>
                <c:pt idx="743">
                  <c:v>602916.92300924205</c:v>
                </c:pt>
                <c:pt idx="744">
                  <c:v>606925.20714478497</c:v>
                </c:pt>
                <c:pt idx="745">
                  <c:v>608137.35687064601</c:v>
                </c:pt>
                <c:pt idx="746">
                  <c:v>611106.14132411301</c:v>
                </c:pt>
                <c:pt idx="747">
                  <c:v>614211.29188543698</c:v>
                </c:pt>
                <c:pt idx="748">
                  <c:v>615169.76559856103</c:v>
                </c:pt>
                <c:pt idx="749">
                  <c:v>613803.62421065604</c:v>
                </c:pt>
                <c:pt idx="750">
                  <c:v>616169.64694026695</c:v>
                </c:pt>
                <c:pt idx="751">
                  <c:v>619380.37677848595</c:v>
                </c:pt>
                <c:pt idx="752">
                  <c:v>621000.14713169204</c:v>
                </c:pt>
                <c:pt idx="753">
                  <c:v>625191.12252859899</c:v>
                </c:pt>
                <c:pt idx="754">
                  <c:v>626501.86857523595</c:v>
                </c:pt>
                <c:pt idx="755">
                  <c:v>628604.82687439595</c:v>
                </c:pt>
                <c:pt idx="756">
                  <c:v>632499.597783971</c:v>
                </c:pt>
                <c:pt idx="757">
                  <c:v>638443.11019265198</c:v>
                </c:pt>
                <c:pt idx="758">
                  <c:v>643513.61539277004</c:v>
                </c:pt>
                <c:pt idx="759">
                  <c:v>649332.44692654896</c:v>
                </c:pt>
                <c:pt idx="760">
                  <c:v>657375.95243055595</c:v>
                </c:pt>
                <c:pt idx="761">
                  <c:v>661638.29985225201</c:v>
                </c:pt>
                <c:pt idx="762">
                  <c:v>665184.83457452396</c:v>
                </c:pt>
                <c:pt idx="763">
                  <c:v>665119.67504210502</c:v>
                </c:pt>
                <c:pt idx="764">
                  <c:v>666307.24529975897</c:v>
                </c:pt>
                <c:pt idx="765">
                  <c:v>666586.75808069995</c:v>
                </c:pt>
                <c:pt idx="766">
                  <c:v>667030.987590504</c:v>
                </c:pt>
                <c:pt idx="767">
                  <c:v>668607.39057558402</c:v>
                </c:pt>
                <c:pt idx="768">
                  <c:v>672684.11038092605</c:v>
                </c:pt>
                <c:pt idx="769">
                  <c:v>677443.12001942599</c:v>
                </c:pt>
                <c:pt idx="770">
                  <c:v>685071.85376037599</c:v>
                </c:pt>
                <c:pt idx="771">
                  <c:v>684893.12360826798</c:v>
                </c:pt>
                <c:pt idx="772">
                  <c:v>687744.78650779603</c:v>
                </c:pt>
                <c:pt idx="773">
                  <c:v>691334.99156897597</c:v>
                </c:pt>
                <c:pt idx="774">
                  <c:v>689876.55622905598</c:v>
                </c:pt>
                <c:pt idx="775">
                  <c:v>691833.89801010897</c:v>
                </c:pt>
                <c:pt idx="776">
                  <c:v>692588.02874712297</c:v>
                </c:pt>
                <c:pt idx="777">
                  <c:v>697229.340525851</c:v>
                </c:pt>
                <c:pt idx="778">
                  <c:v>698444.874088382</c:v>
                </c:pt>
                <c:pt idx="779">
                  <c:v>698883.82349275996</c:v>
                </c:pt>
                <c:pt idx="780">
                  <c:v>702479.77408038301</c:v>
                </c:pt>
                <c:pt idx="781">
                  <c:v>704079.30325578898</c:v>
                </c:pt>
                <c:pt idx="782">
                  <c:v>701364.60721484397</c:v>
                </c:pt>
                <c:pt idx="783">
                  <c:v>700571.68605017895</c:v>
                </c:pt>
                <c:pt idx="784">
                  <c:v>699720.70233329397</c:v>
                </c:pt>
                <c:pt idx="785">
                  <c:v>696361.97323660599</c:v>
                </c:pt>
                <c:pt idx="786">
                  <c:v>693157.32620168605</c:v>
                </c:pt>
                <c:pt idx="787">
                  <c:v>691157.00536005595</c:v>
                </c:pt>
                <c:pt idx="788">
                  <c:v>697241.19377313706</c:v>
                </c:pt>
                <c:pt idx="789">
                  <c:v>702632.083288842</c:v>
                </c:pt>
                <c:pt idx="790">
                  <c:v>702712.97938411694</c:v>
                </c:pt>
                <c:pt idx="791">
                  <c:v>707814.40394224995</c:v>
                </c:pt>
                <c:pt idx="792">
                  <c:v>710058.61199123401</c:v>
                </c:pt>
                <c:pt idx="793">
                  <c:v>706971.34513810603</c:v>
                </c:pt>
                <c:pt idx="794">
                  <c:v>702891.90282479103</c:v>
                </c:pt>
                <c:pt idx="795">
                  <c:v>699717.77545199206</c:v>
                </c:pt>
                <c:pt idx="796">
                  <c:v>695760.443106447</c:v>
                </c:pt>
                <c:pt idx="797">
                  <c:v>692358.87290549697</c:v>
                </c:pt>
                <c:pt idx="798">
                  <c:v>680139.50113554206</c:v>
                </c:pt>
                <c:pt idx="799">
                  <c:v>669919.22665684903</c:v>
                </c:pt>
                <c:pt idx="800">
                  <c:v>671634.24799656705</c:v>
                </c:pt>
                <c:pt idx="801">
                  <c:v>674467.077693981</c:v>
                </c:pt>
                <c:pt idx="802">
                  <c:v>680152.18796150899</c:v>
                </c:pt>
                <c:pt idx="803">
                  <c:v>684166.80393402698</c:v>
                </c:pt>
                <c:pt idx="804">
                  <c:v>686355.76552224299</c:v>
                </c:pt>
                <c:pt idx="805">
                  <c:v>685491.513034123</c:v>
                </c:pt>
                <c:pt idx="806">
                  <c:v>686024.50655388401</c:v>
                </c:pt>
                <c:pt idx="807">
                  <c:v>691721.54868736502</c:v>
                </c:pt>
                <c:pt idx="808">
                  <c:v>698924.92648392101</c:v>
                </c:pt>
                <c:pt idx="809">
                  <c:v>702552.35279784398</c:v>
                </c:pt>
                <c:pt idx="810">
                  <c:v>706777.70471322106</c:v>
                </c:pt>
                <c:pt idx="811">
                  <c:v>706099.50452213304</c:v>
                </c:pt>
                <c:pt idx="812">
                  <c:v>704239.65497589298</c:v>
                </c:pt>
                <c:pt idx="813">
                  <c:v>705331.59577266301</c:v>
                </c:pt>
                <c:pt idx="814">
                  <c:v>707192.83171591698</c:v>
                </c:pt>
                <c:pt idx="815">
                  <c:v>708830.85873797606</c:v>
                </c:pt>
                <c:pt idx="816">
                  <c:v>707326.33336612699</c:v>
                </c:pt>
                <c:pt idx="817">
                  <c:v>705552.62301882706</c:v>
                </c:pt>
                <c:pt idx="818">
                  <c:v>706028.73554910196</c:v>
                </c:pt>
                <c:pt idx="819">
                  <c:v>706247.99578942801</c:v>
                </c:pt>
                <c:pt idx="820">
                  <c:v>704723.61384604801</c:v>
                </c:pt>
                <c:pt idx="821">
                  <c:v>704073.43891581602</c:v>
                </c:pt>
                <c:pt idx="822">
                  <c:v>703382.440136155</c:v>
                </c:pt>
                <c:pt idx="823">
                  <c:v>704332.77111324796</c:v>
                </c:pt>
                <c:pt idx="824">
                  <c:v>705042.37617192604</c:v>
                </c:pt>
                <c:pt idx="825">
                  <c:v>706926.33222444705</c:v>
                </c:pt>
                <c:pt idx="826">
                  <c:v>708341.68099415896</c:v>
                </c:pt>
                <c:pt idx="827">
                  <c:v>708886.56594766094</c:v>
                </c:pt>
                <c:pt idx="828">
                  <c:v>708119.71837822103</c:v>
                </c:pt>
                <c:pt idx="829">
                  <c:v>707422.92508506204</c:v>
                </c:pt>
                <c:pt idx="830">
                  <c:v>706990.55514664797</c:v>
                </c:pt>
                <c:pt idx="831">
                  <c:v>704114.84691312804</c:v>
                </c:pt>
                <c:pt idx="832">
                  <c:v>702286.39715391595</c:v>
                </c:pt>
                <c:pt idx="833">
                  <c:v>701216.81949581299</c:v>
                </c:pt>
                <c:pt idx="834">
                  <c:v>702680.68076099001</c:v>
                </c:pt>
                <c:pt idx="835">
                  <c:v>705624.74901241704</c:v>
                </c:pt>
                <c:pt idx="836">
                  <c:v>708406.03687217599</c:v>
                </c:pt>
                <c:pt idx="837">
                  <c:v>710622.30075229704</c:v>
                </c:pt>
                <c:pt idx="838">
                  <c:v>712457.06291360699</c:v>
                </c:pt>
                <c:pt idx="839">
                  <c:v>711144.12698930397</c:v>
                </c:pt>
                <c:pt idx="840">
                  <c:v>710735.97401068395</c:v>
                </c:pt>
                <c:pt idx="841">
                  <c:v>712474.86126540205</c:v>
                </c:pt>
                <c:pt idx="842">
                  <c:v>712533.480453984</c:v>
                </c:pt>
                <c:pt idx="843">
                  <c:v>711172.06833942805</c:v>
                </c:pt>
                <c:pt idx="844">
                  <c:v>710114.25666435203</c:v>
                </c:pt>
                <c:pt idx="845">
                  <c:v>705200.04126500001</c:v>
                </c:pt>
                <c:pt idx="846">
                  <c:v>699285.84246697405</c:v>
                </c:pt>
                <c:pt idx="847">
                  <c:v>694600.827826555</c:v>
                </c:pt>
                <c:pt idx="848">
                  <c:v>689480.44137190597</c:v>
                </c:pt>
                <c:pt idx="849">
                  <c:v>687571.33194693702</c:v>
                </c:pt>
                <c:pt idx="850">
                  <c:v>683885.50846806203</c:v>
                </c:pt>
                <c:pt idx="851">
                  <c:v>683587.02843181998</c:v>
                </c:pt>
                <c:pt idx="852">
                  <c:v>684645.43066208402</c:v>
                </c:pt>
                <c:pt idx="853">
                  <c:v>684921.91779519699</c:v>
                </c:pt>
                <c:pt idx="854">
                  <c:v>683489.877880104</c:v>
                </c:pt>
                <c:pt idx="855">
                  <c:v>684911.94618236599</c:v>
                </c:pt>
                <c:pt idx="856">
                  <c:v>686125.768150519</c:v>
                </c:pt>
                <c:pt idx="857">
                  <c:v>686561.62810525706</c:v>
                </c:pt>
                <c:pt idx="858">
                  <c:v>685656.84493959695</c:v>
                </c:pt>
                <c:pt idx="859">
                  <c:v>684834.69118489895</c:v>
                </c:pt>
                <c:pt idx="860">
                  <c:v>681711.92252312601</c:v>
                </c:pt>
                <c:pt idx="861">
                  <c:v>678531.42904714798</c:v>
                </c:pt>
                <c:pt idx="862">
                  <c:v>674163.02695708396</c:v>
                </c:pt>
                <c:pt idx="863">
                  <c:v>670207.93113453803</c:v>
                </c:pt>
                <c:pt idx="864">
                  <c:v>666258.62864490901</c:v>
                </c:pt>
                <c:pt idx="865">
                  <c:v>664111.39071169903</c:v>
                </c:pt>
                <c:pt idx="866">
                  <c:v>662756.55885243299</c:v>
                </c:pt>
                <c:pt idx="867">
                  <c:v>662099.803116453</c:v>
                </c:pt>
                <c:pt idx="868">
                  <c:v>661107.13024752506</c:v>
                </c:pt>
                <c:pt idx="869">
                  <c:v>659774.05983525398</c:v>
                </c:pt>
                <c:pt idx="870">
                  <c:v>660318.33761286503</c:v>
                </c:pt>
                <c:pt idx="871">
                  <c:v>664448.05753137497</c:v>
                </c:pt>
                <c:pt idx="872">
                  <c:v>665264.26779816905</c:v>
                </c:pt>
                <c:pt idx="873">
                  <c:v>663752.37260451505</c:v>
                </c:pt>
                <c:pt idx="874">
                  <c:v>664888.924107361</c:v>
                </c:pt>
                <c:pt idx="875">
                  <c:v>668590.67025225004</c:v>
                </c:pt>
                <c:pt idx="876">
                  <c:v>669780.45748217998</c:v>
                </c:pt>
                <c:pt idx="877">
                  <c:v>672783.592220222</c:v>
                </c:pt>
                <c:pt idx="878">
                  <c:v>675848.31665748998</c:v>
                </c:pt>
                <c:pt idx="879">
                  <c:v>678349.75253846997</c:v>
                </c:pt>
                <c:pt idx="880">
                  <c:v>679944.05258047103</c:v>
                </c:pt>
                <c:pt idx="881">
                  <c:v>679599.82707136695</c:v>
                </c:pt>
                <c:pt idx="882">
                  <c:v>679630.82136852597</c:v>
                </c:pt>
                <c:pt idx="883">
                  <c:v>683817.09359112801</c:v>
                </c:pt>
                <c:pt idx="884">
                  <c:v>685313.06027894397</c:v>
                </c:pt>
                <c:pt idx="885">
                  <c:v>682134.27509749797</c:v>
                </c:pt>
                <c:pt idx="886">
                  <c:v>670137.97164942499</c:v>
                </c:pt>
                <c:pt idx="887">
                  <c:v>670604.38911012898</c:v>
                </c:pt>
                <c:pt idx="888">
                  <c:v>668973.99883128703</c:v>
                </c:pt>
                <c:pt idx="889">
                  <c:v>665728.44955301797</c:v>
                </c:pt>
                <c:pt idx="890">
                  <c:v>663369.96672349703</c:v>
                </c:pt>
                <c:pt idx="891">
                  <c:v>661884.91699191695</c:v>
                </c:pt>
                <c:pt idx="892">
                  <c:v>663471.00820251403</c:v>
                </c:pt>
                <c:pt idx="893">
                  <c:v>662628.86741566204</c:v>
                </c:pt>
                <c:pt idx="894">
                  <c:v>656090.52792715002</c:v>
                </c:pt>
                <c:pt idx="895">
                  <c:v>657442.16661383805</c:v>
                </c:pt>
                <c:pt idx="896">
                  <c:v>659329.21177202405</c:v>
                </c:pt>
                <c:pt idx="897">
                  <c:v>658986.22551498504</c:v>
                </c:pt>
                <c:pt idx="898">
                  <c:v>657808.63772219</c:v>
                </c:pt>
                <c:pt idx="899">
                  <c:v>655776.03571148799</c:v>
                </c:pt>
                <c:pt idx="900">
                  <c:v>655899.39048873796</c:v>
                </c:pt>
                <c:pt idx="901">
                  <c:v>657355.07581065304</c:v>
                </c:pt>
                <c:pt idx="902">
                  <c:v>660131.98831151996</c:v>
                </c:pt>
                <c:pt idx="903">
                  <c:v>656823.53634070302</c:v>
                </c:pt>
                <c:pt idx="904">
                  <c:v>657438.961320573</c:v>
                </c:pt>
                <c:pt idx="905">
                  <c:v>661920.45405257004</c:v>
                </c:pt>
                <c:pt idx="906">
                  <c:v>661199.95916648698</c:v>
                </c:pt>
                <c:pt idx="907">
                  <c:v>660751.70993154403</c:v>
                </c:pt>
                <c:pt idx="908">
                  <c:v>661971.32257236901</c:v>
                </c:pt>
                <c:pt idx="909">
                  <c:v>661183.188483026</c:v>
                </c:pt>
                <c:pt idx="910">
                  <c:v>663215.028723703</c:v>
                </c:pt>
                <c:pt idx="911">
                  <c:v>661339.86377343698</c:v>
                </c:pt>
                <c:pt idx="912">
                  <c:v>660130.40463165694</c:v>
                </c:pt>
                <c:pt idx="913">
                  <c:v>658370.64895687997</c:v>
                </c:pt>
                <c:pt idx="914">
                  <c:v>657143.50576550094</c:v>
                </c:pt>
                <c:pt idx="915">
                  <c:v>655663.02135654702</c:v>
                </c:pt>
                <c:pt idx="916">
                  <c:v>655684.74229311605</c:v>
                </c:pt>
                <c:pt idx="917">
                  <c:v>657070.55113704305</c:v>
                </c:pt>
                <c:pt idx="918">
                  <c:v>658856.65407335002</c:v>
                </c:pt>
                <c:pt idx="919">
                  <c:v>659467.12756059901</c:v>
                </c:pt>
                <c:pt idx="920">
                  <c:v>657866.92040659406</c:v>
                </c:pt>
                <c:pt idx="921">
                  <c:v>655255.41810793499</c:v>
                </c:pt>
                <c:pt idx="922">
                  <c:v>653466.91263465595</c:v>
                </c:pt>
                <c:pt idx="923">
                  <c:v>656144.12017205695</c:v>
                </c:pt>
                <c:pt idx="924">
                  <c:v>654727.20837893104</c:v>
                </c:pt>
                <c:pt idx="925">
                  <c:v>649196.40244594205</c:v>
                </c:pt>
                <c:pt idx="926">
                  <c:v>647916.37891109602</c:v>
                </c:pt>
                <c:pt idx="927">
                  <c:v>646864.77748116199</c:v>
                </c:pt>
                <c:pt idx="928">
                  <c:v>641294.205068885</c:v>
                </c:pt>
                <c:pt idx="929">
                  <c:v>639690.12788832595</c:v>
                </c:pt>
                <c:pt idx="930">
                  <c:v>639930.54155995103</c:v>
                </c:pt>
                <c:pt idx="931">
                  <c:v>640957.47572406603</c:v>
                </c:pt>
                <c:pt idx="932">
                  <c:v>642134.62580543396</c:v>
                </c:pt>
                <c:pt idx="933">
                  <c:v>643004.03266768495</c:v>
                </c:pt>
                <c:pt idx="934">
                  <c:v>645423.79556206905</c:v>
                </c:pt>
                <c:pt idx="935">
                  <c:v>645150.66384931898</c:v>
                </c:pt>
                <c:pt idx="936">
                  <c:v>642102.95625005697</c:v>
                </c:pt>
                <c:pt idx="937">
                  <c:v>640298.61032827001</c:v>
                </c:pt>
                <c:pt idx="938">
                  <c:v>642071.56543240906</c:v>
                </c:pt>
                <c:pt idx="939">
                  <c:v>641369.78394102701</c:v>
                </c:pt>
                <c:pt idx="940">
                  <c:v>639939.17022730398</c:v>
                </c:pt>
                <c:pt idx="941">
                  <c:v>635251.67044227105</c:v>
                </c:pt>
                <c:pt idx="942">
                  <c:v>632903.77228481602</c:v>
                </c:pt>
                <c:pt idx="943">
                  <c:v>630777.68528790597</c:v>
                </c:pt>
                <c:pt idx="944">
                  <c:v>629342.72518933099</c:v>
                </c:pt>
                <c:pt idx="945">
                  <c:v>627461.010320795</c:v>
                </c:pt>
                <c:pt idx="946">
                  <c:v>629512.07605949696</c:v>
                </c:pt>
                <c:pt idx="947">
                  <c:v>632495.48632185895</c:v>
                </c:pt>
                <c:pt idx="948">
                  <c:v>633729.24842427997</c:v>
                </c:pt>
                <c:pt idx="949">
                  <c:v>634955.89960161399</c:v>
                </c:pt>
                <c:pt idx="950">
                  <c:v>636232.41033192095</c:v>
                </c:pt>
                <c:pt idx="951">
                  <c:v>636204.55956659105</c:v>
                </c:pt>
                <c:pt idx="952">
                  <c:v>634252.09576103801</c:v>
                </c:pt>
                <c:pt idx="953">
                  <c:v>632473.83851657796</c:v>
                </c:pt>
                <c:pt idx="954">
                  <c:v>629137.470325395</c:v>
                </c:pt>
                <c:pt idx="955">
                  <c:v>622757.39127746096</c:v>
                </c:pt>
                <c:pt idx="956">
                  <c:v>619754.26099022699</c:v>
                </c:pt>
                <c:pt idx="957">
                  <c:v>621346.126663603</c:v>
                </c:pt>
                <c:pt idx="958">
                  <c:v>622546.23421590601</c:v>
                </c:pt>
                <c:pt idx="959">
                  <c:v>627460.46198483999</c:v>
                </c:pt>
                <c:pt idx="960">
                  <c:v>629406.452634822</c:v>
                </c:pt>
                <c:pt idx="961">
                  <c:v>630267.26043004298</c:v>
                </c:pt>
                <c:pt idx="962">
                  <c:v>629500.52656700101</c:v>
                </c:pt>
                <c:pt idx="963">
                  <c:v>630366.91080436902</c:v>
                </c:pt>
                <c:pt idx="964">
                  <c:v>630404.43705486902</c:v>
                </c:pt>
                <c:pt idx="965">
                  <c:v>633137.62909626903</c:v>
                </c:pt>
                <c:pt idx="966">
                  <c:v>637001.10749064002</c:v>
                </c:pt>
                <c:pt idx="967">
                  <c:v>638547.78945459099</c:v>
                </c:pt>
                <c:pt idx="968">
                  <c:v>641118.91747982497</c:v>
                </c:pt>
                <c:pt idx="969">
                  <c:v>644619.74477660703</c:v>
                </c:pt>
                <c:pt idx="970">
                  <c:v>654996.630148247</c:v>
                </c:pt>
                <c:pt idx="971">
                  <c:v>670941.08948232804</c:v>
                </c:pt>
                <c:pt idx="972">
                  <c:v>681683.74656696303</c:v>
                </c:pt>
                <c:pt idx="973">
                  <c:v>688471.96428295597</c:v>
                </c:pt>
                <c:pt idx="974">
                  <c:v>694828.441629473</c:v>
                </c:pt>
                <c:pt idx="975">
                  <c:v>698216.50345465995</c:v>
                </c:pt>
                <c:pt idx="976">
                  <c:v>700013.14346353698</c:v>
                </c:pt>
                <c:pt idx="977">
                  <c:v>699626.97301000904</c:v>
                </c:pt>
                <c:pt idx="978">
                  <c:v>700260.432424456</c:v>
                </c:pt>
                <c:pt idx="979">
                  <c:v>702950.30796280096</c:v>
                </c:pt>
                <c:pt idx="980">
                  <c:v>703598.662345569</c:v>
                </c:pt>
                <c:pt idx="981">
                  <c:v>704219.91807804594</c:v>
                </c:pt>
                <c:pt idx="982">
                  <c:v>704074.23663914995</c:v>
                </c:pt>
                <c:pt idx="983">
                  <c:v>706470.01559460303</c:v>
                </c:pt>
                <c:pt idx="984">
                  <c:v>707102.26987664099</c:v>
                </c:pt>
                <c:pt idx="985">
                  <c:v>738862.38683604402</c:v>
                </c:pt>
                <c:pt idx="986">
                  <c:v>733907.24779133801</c:v>
                </c:pt>
                <c:pt idx="987">
                  <c:v>706733.705464673</c:v>
                </c:pt>
                <c:pt idx="988">
                  <c:v>704889.12381052505</c:v>
                </c:pt>
                <c:pt idx="989">
                  <c:v>704646.434248465</c:v>
                </c:pt>
                <c:pt idx="990">
                  <c:v>704273.50185042201</c:v>
                </c:pt>
                <c:pt idx="991">
                  <c:v>700851.06063117203</c:v>
                </c:pt>
                <c:pt idx="992">
                  <c:v>700511.69103100803</c:v>
                </c:pt>
                <c:pt idx="993">
                  <c:v>700175.04978385603</c:v>
                </c:pt>
                <c:pt idx="994">
                  <c:v>699840.80443041504</c:v>
                </c:pt>
                <c:pt idx="995">
                  <c:v>702174.55024865002</c:v>
                </c:pt>
                <c:pt idx="996">
                  <c:v>703246.48098043795</c:v>
                </c:pt>
                <c:pt idx="997">
                  <c:v>703170.61521181802</c:v>
                </c:pt>
                <c:pt idx="998">
                  <c:v>705447.02178273397</c:v>
                </c:pt>
                <c:pt idx="999">
                  <c:v>705135.79201896698</c:v>
                </c:pt>
                <c:pt idx="1000">
                  <c:v>703274.62335800298</c:v>
                </c:pt>
                <c:pt idx="1001">
                  <c:v>699385.15406543703</c:v>
                </c:pt>
                <c:pt idx="1002">
                  <c:v>696706.52776867501</c:v>
                </c:pt>
                <c:pt idx="1003">
                  <c:v>694247.37969278195</c:v>
                </c:pt>
                <c:pt idx="1004">
                  <c:v>690259.65132417402</c:v>
                </c:pt>
                <c:pt idx="1005">
                  <c:v>688985.91678190802</c:v>
                </c:pt>
                <c:pt idx="1006">
                  <c:v>687899.90607876098</c:v>
                </c:pt>
                <c:pt idx="1007">
                  <c:v>686734.91092997999</c:v>
                </c:pt>
                <c:pt idx="1008">
                  <c:v>687415.64860279195</c:v>
                </c:pt>
                <c:pt idx="1009">
                  <c:v>686367.90172024094</c:v>
                </c:pt>
                <c:pt idx="1010">
                  <c:v>685088.11870598095</c:v>
                </c:pt>
                <c:pt idx="1011">
                  <c:v>684187.47446435399</c:v>
                </c:pt>
                <c:pt idx="1012">
                  <c:v>682626.85589316802</c:v>
                </c:pt>
                <c:pt idx="1013">
                  <c:v>679120.78014621499</c:v>
                </c:pt>
                <c:pt idx="1014">
                  <c:v>677493.37568597903</c:v>
                </c:pt>
                <c:pt idx="1015">
                  <c:v>677628.18127952295</c:v>
                </c:pt>
                <c:pt idx="1016">
                  <c:v>676060.93271894997</c:v>
                </c:pt>
                <c:pt idx="1017">
                  <c:v>671109.90116315102</c:v>
                </c:pt>
                <c:pt idx="1018">
                  <c:v>673796.41610644502</c:v>
                </c:pt>
                <c:pt idx="1019">
                  <c:v>672748.50465476396</c:v>
                </c:pt>
                <c:pt idx="1020">
                  <c:v>670583.437835405</c:v>
                </c:pt>
                <c:pt idx="1021">
                  <c:v>667375.55612509302</c:v>
                </c:pt>
                <c:pt idx="1022">
                  <c:v>671752.09577704396</c:v>
                </c:pt>
                <c:pt idx="1023">
                  <c:v>670176.97559275199</c:v>
                </c:pt>
                <c:pt idx="1024">
                  <c:v>667890.53876965202</c:v>
                </c:pt>
                <c:pt idx="1025">
                  <c:v>668193.075472133</c:v>
                </c:pt>
                <c:pt idx="1026">
                  <c:v>667975.14254250505</c:v>
                </c:pt>
                <c:pt idx="1027">
                  <c:v>668324.75846229005</c:v>
                </c:pt>
                <c:pt idx="1028">
                  <c:v>663289.67582760903</c:v>
                </c:pt>
                <c:pt idx="1029">
                  <c:v>664083.51146432001</c:v>
                </c:pt>
                <c:pt idx="1030">
                  <c:v>670838.797246865</c:v>
                </c:pt>
                <c:pt idx="1031">
                  <c:v>668053.75964224199</c:v>
                </c:pt>
                <c:pt idx="1032">
                  <c:v>664650.28190109297</c:v>
                </c:pt>
                <c:pt idx="1033">
                  <c:v>666787.57893321698</c:v>
                </c:pt>
                <c:pt idx="1034">
                  <c:v>666638.53451716201</c:v>
                </c:pt>
                <c:pt idx="1035">
                  <c:v>664455.72739062598</c:v>
                </c:pt>
                <c:pt idx="1036">
                  <c:v>664378.07847410499</c:v>
                </c:pt>
                <c:pt idx="1037">
                  <c:v>658910.65520894097</c:v>
                </c:pt>
                <c:pt idx="1038">
                  <c:v>653001.19275402499</c:v>
                </c:pt>
                <c:pt idx="1039">
                  <c:v>653027.41771371197</c:v>
                </c:pt>
                <c:pt idx="1040">
                  <c:v>655158.59591363999</c:v>
                </c:pt>
                <c:pt idx="1041">
                  <c:v>655290.66993479803</c:v>
                </c:pt>
                <c:pt idx="1042">
                  <c:v>651804.29056116706</c:v>
                </c:pt>
                <c:pt idx="1043">
                  <c:v>648814.64852328296</c:v>
                </c:pt>
                <c:pt idx="1044">
                  <c:v>646722.47910367197</c:v>
                </c:pt>
                <c:pt idx="1045">
                  <c:v>643212.97949778102</c:v>
                </c:pt>
                <c:pt idx="1046">
                  <c:v>642619.15712608094</c:v>
                </c:pt>
                <c:pt idx="1047">
                  <c:v>643553.72912494803</c:v>
                </c:pt>
                <c:pt idx="1048">
                  <c:v>642080.34399798501</c:v>
                </c:pt>
                <c:pt idx="1049">
                  <c:v>636069.353574518</c:v>
                </c:pt>
                <c:pt idx="1050">
                  <c:v>633198.55548518104</c:v>
                </c:pt>
                <c:pt idx="1051">
                  <c:v>632164.11391709698</c:v>
                </c:pt>
                <c:pt idx="1052">
                  <c:v>631022.72946918302</c:v>
                </c:pt>
                <c:pt idx="1053">
                  <c:v>630870.76953328599</c:v>
                </c:pt>
                <c:pt idx="1054">
                  <c:v>627250.27682755201</c:v>
                </c:pt>
                <c:pt idx="1055">
                  <c:v>622446.91294554505</c:v>
                </c:pt>
                <c:pt idx="1056">
                  <c:v>621277.36799026898</c:v>
                </c:pt>
                <c:pt idx="1057">
                  <c:v>624370.48482836096</c:v>
                </c:pt>
                <c:pt idx="1058">
                  <c:v>619721.20378560701</c:v>
                </c:pt>
                <c:pt idx="1059">
                  <c:v>610915.48283068906</c:v>
                </c:pt>
                <c:pt idx="1060">
                  <c:v>607136.64656928903</c:v>
                </c:pt>
                <c:pt idx="1061">
                  <c:v>604064.60941385804</c:v>
                </c:pt>
                <c:pt idx="1062">
                  <c:v>602070.51312014705</c:v>
                </c:pt>
                <c:pt idx="1063">
                  <c:v>591272.73649107397</c:v>
                </c:pt>
                <c:pt idx="1064">
                  <c:v>588517.08485133504</c:v>
                </c:pt>
                <c:pt idx="1065">
                  <c:v>583032.81809657498</c:v>
                </c:pt>
                <c:pt idx="1066">
                  <c:v>576173.85095556302</c:v>
                </c:pt>
                <c:pt idx="1067">
                  <c:v>577125.17918974406</c:v>
                </c:pt>
                <c:pt idx="1068">
                  <c:v>572067.27193240204</c:v>
                </c:pt>
                <c:pt idx="1069">
                  <c:v>569182.12497782905</c:v>
                </c:pt>
                <c:pt idx="1070">
                  <c:v>567106.82788054005</c:v>
                </c:pt>
                <c:pt idx="1071">
                  <c:v>565515.82161025703</c:v>
                </c:pt>
                <c:pt idx="1072">
                  <c:v>562844.41714447399</c:v>
                </c:pt>
                <c:pt idx="1073">
                  <c:v>560588.35566699505</c:v>
                </c:pt>
                <c:pt idx="1074">
                  <c:v>559529.40325730597</c:v>
                </c:pt>
                <c:pt idx="1075">
                  <c:v>559425.61101450794</c:v>
                </c:pt>
                <c:pt idx="1076">
                  <c:v>555943.644857554</c:v>
                </c:pt>
                <c:pt idx="1077">
                  <c:v>555009.95717257995</c:v>
                </c:pt>
                <c:pt idx="1078">
                  <c:v>556192.25692344399</c:v>
                </c:pt>
                <c:pt idx="1079">
                  <c:v>553400.29291767604</c:v>
                </c:pt>
                <c:pt idx="1080">
                  <c:v>553888.13521130499</c:v>
                </c:pt>
                <c:pt idx="1081">
                  <c:v>553236.05944853497</c:v>
                </c:pt>
                <c:pt idx="1082">
                  <c:v>551559.82762270898</c:v>
                </c:pt>
                <c:pt idx="1083">
                  <c:v>552690.56026779802</c:v>
                </c:pt>
                <c:pt idx="1084">
                  <c:v>549607.19999045401</c:v>
                </c:pt>
                <c:pt idx="1085">
                  <c:v>548047.18331103201</c:v>
                </c:pt>
                <c:pt idx="1086">
                  <c:v>546275.86922899599</c:v>
                </c:pt>
                <c:pt idx="1087">
                  <c:v>549011.47830796696</c:v>
                </c:pt>
                <c:pt idx="1088">
                  <c:v>551810.83248854498</c:v>
                </c:pt>
                <c:pt idx="1089">
                  <c:v>554124.59472881898</c:v>
                </c:pt>
                <c:pt idx="1090">
                  <c:v>556242.68783292698</c:v>
                </c:pt>
                <c:pt idx="1091">
                  <c:v>560006.61952481302</c:v>
                </c:pt>
                <c:pt idx="1092">
                  <c:v>561220.18751748605</c:v>
                </c:pt>
                <c:pt idx="1093">
                  <c:v>558743.51109206898</c:v>
                </c:pt>
                <c:pt idx="1094">
                  <c:v>559011.20787264698</c:v>
                </c:pt>
                <c:pt idx="1095">
                  <c:v>559456.43471786601</c:v>
                </c:pt>
                <c:pt idx="1096">
                  <c:v>560111.08568690205</c:v>
                </c:pt>
                <c:pt idx="1097">
                  <c:v>555377.71855198697</c:v>
                </c:pt>
                <c:pt idx="1098">
                  <c:v>549454.908079196</c:v>
                </c:pt>
                <c:pt idx="1099">
                  <c:v>551343.65679212904</c:v>
                </c:pt>
                <c:pt idx="1100">
                  <c:v>551276.73854390602</c:v>
                </c:pt>
                <c:pt idx="1101">
                  <c:v>551053.14037276304</c:v>
                </c:pt>
                <c:pt idx="1102">
                  <c:v>552726.79477708205</c:v>
                </c:pt>
                <c:pt idx="1103">
                  <c:v>551706.04409304203</c:v>
                </c:pt>
                <c:pt idx="1104">
                  <c:v>550960.44166853698</c:v>
                </c:pt>
                <c:pt idx="1105">
                  <c:v>553093.42994432198</c:v>
                </c:pt>
                <c:pt idx="1106">
                  <c:v>556084.08173388196</c:v>
                </c:pt>
                <c:pt idx="1107">
                  <c:v>555763.73956584698</c:v>
                </c:pt>
                <c:pt idx="1108">
                  <c:v>554811.78599262296</c:v>
                </c:pt>
                <c:pt idx="1109">
                  <c:v>552469.19893529301</c:v>
                </c:pt>
                <c:pt idx="1110">
                  <c:v>551402.57784501102</c:v>
                </c:pt>
                <c:pt idx="1111">
                  <c:v>550512.49249962298</c:v>
                </c:pt>
                <c:pt idx="1112">
                  <c:v>552352.37591506005</c:v>
                </c:pt>
                <c:pt idx="1113">
                  <c:v>555326.03430192696</c:v>
                </c:pt>
                <c:pt idx="1114">
                  <c:v>555998.12215795997</c:v>
                </c:pt>
                <c:pt idx="1115">
                  <c:v>557226.43299618305</c:v>
                </c:pt>
                <c:pt idx="1116">
                  <c:v>556982.93027800706</c:v>
                </c:pt>
                <c:pt idx="1117">
                  <c:v>556216.89538935001</c:v>
                </c:pt>
                <c:pt idx="1118">
                  <c:v>556445.94938997703</c:v>
                </c:pt>
                <c:pt idx="1119">
                  <c:v>560161.61897906999</c:v>
                </c:pt>
                <c:pt idx="1120">
                  <c:v>565003.39351659501</c:v>
                </c:pt>
                <c:pt idx="1121">
                  <c:v>567064.27452107298</c:v>
                </c:pt>
                <c:pt idx="1122">
                  <c:v>567944.63432507403</c:v>
                </c:pt>
                <c:pt idx="1123">
                  <c:v>569241.18064376502</c:v>
                </c:pt>
                <c:pt idx="1124">
                  <c:v>571205.59485369094</c:v>
                </c:pt>
                <c:pt idx="1125">
                  <c:v>572822.57419652096</c:v>
                </c:pt>
                <c:pt idx="1126">
                  <c:v>572914.57051984395</c:v>
                </c:pt>
                <c:pt idx="1127">
                  <c:v>570959.57997703797</c:v>
                </c:pt>
                <c:pt idx="1128">
                  <c:v>570636.14323467901</c:v>
                </c:pt>
                <c:pt idx="1129">
                  <c:v>574256.86122202803</c:v>
                </c:pt>
                <c:pt idx="1130">
                  <c:v>573712.43867952505</c:v>
                </c:pt>
                <c:pt idx="1131">
                  <c:v>571909.76581168803</c:v>
                </c:pt>
                <c:pt idx="1132">
                  <c:v>568795.87331489997</c:v>
                </c:pt>
                <c:pt idx="1133">
                  <c:v>565891.34585011203</c:v>
                </c:pt>
                <c:pt idx="1134">
                  <c:v>566003.40627302998</c:v>
                </c:pt>
                <c:pt idx="1135">
                  <c:v>565079.42555213801</c:v>
                </c:pt>
                <c:pt idx="1136">
                  <c:v>566527.47198859905</c:v>
                </c:pt>
                <c:pt idx="1137">
                  <c:v>565839.95679266495</c:v>
                </c:pt>
                <c:pt idx="1138">
                  <c:v>568749.56666695303</c:v>
                </c:pt>
                <c:pt idx="1139">
                  <c:v>567673.66475221701</c:v>
                </c:pt>
                <c:pt idx="1140">
                  <c:v>563551.05381621199</c:v>
                </c:pt>
                <c:pt idx="1141">
                  <c:v>561190.79514003405</c:v>
                </c:pt>
                <c:pt idx="1142">
                  <c:v>561834.40271155699</c:v>
                </c:pt>
                <c:pt idx="1143">
                  <c:v>566810.88700308197</c:v>
                </c:pt>
                <c:pt idx="1144">
                  <c:v>574292.47737853299</c:v>
                </c:pt>
                <c:pt idx="1145">
                  <c:v>579839.88954915095</c:v>
                </c:pt>
                <c:pt idx="1146">
                  <c:v>583282.41410243104</c:v>
                </c:pt>
                <c:pt idx="1147">
                  <c:v>585565.48276240402</c:v>
                </c:pt>
                <c:pt idx="1148">
                  <c:v>585755.17658341897</c:v>
                </c:pt>
                <c:pt idx="1149">
                  <c:v>585245.96659038495</c:v>
                </c:pt>
                <c:pt idx="1150">
                  <c:v>584789.91229108896</c:v>
                </c:pt>
                <c:pt idx="1151">
                  <c:v>583167.80705627298</c:v>
                </c:pt>
                <c:pt idx="1152">
                  <c:v>584724.36053724994</c:v>
                </c:pt>
                <c:pt idx="1153">
                  <c:v>587531.536318011</c:v>
                </c:pt>
                <c:pt idx="1154">
                  <c:v>587748.78009303706</c:v>
                </c:pt>
                <c:pt idx="1155">
                  <c:v>586489.32495595305</c:v>
                </c:pt>
                <c:pt idx="1156">
                  <c:v>587603.00929843204</c:v>
                </c:pt>
                <c:pt idx="1157">
                  <c:v>587587.34961878997</c:v>
                </c:pt>
                <c:pt idx="1158">
                  <c:v>588729.43661195599</c:v>
                </c:pt>
                <c:pt idx="1159">
                  <c:v>590359.29980723595</c:v>
                </c:pt>
                <c:pt idx="1160">
                  <c:v>594675.49749163003</c:v>
                </c:pt>
                <c:pt idx="1161">
                  <c:v>601577.05130178295</c:v>
                </c:pt>
                <c:pt idx="1162">
                  <c:v>607018.61482026905</c:v>
                </c:pt>
                <c:pt idx="1163">
                  <c:v>614348.74506289198</c:v>
                </c:pt>
                <c:pt idx="1164">
                  <c:v>620081.26136538503</c:v>
                </c:pt>
                <c:pt idx="1165">
                  <c:v>624046.22676226101</c:v>
                </c:pt>
                <c:pt idx="1166">
                  <c:v>627745.44948817696</c:v>
                </c:pt>
                <c:pt idx="1167">
                  <c:v>631008.065563104</c:v>
                </c:pt>
                <c:pt idx="1168">
                  <c:v>630679.81115467998</c:v>
                </c:pt>
                <c:pt idx="1169">
                  <c:v>633625.56182860199</c:v>
                </c:pt>
                <c:pt idx="1170">
                  <c:v>642179.32841765205</c:v>
                </c:pt>
                <c:pt idx="1171">
                  <c:v>647742.56537239405</c:v>
                </c:pt>
                <c:pt idx="1172">
                  <c:v>651869.95321943203</c:v>
                </c:pt>
                <c:pt idx="1173">
                  <c:v>652073.00997049001</c:v>
                </c:pt>
                <c:pt idx="1174">
                  <c:v>651636.32706564001</c:v>
                </c:pt>
                <c:pt idx="1175">
                  <c:v>651626.07919375203</c:v>
                </c:pt>
                <c:pt idx="1176">
                  <c:v>651786.414832282</c:v>
                </c:pt>
                <c:pt idx="1177">
                  <c:v>649806.74949240999</c:v>
                </c:pt>
                <c:pt idx="1178">
                  <c:v>648180.64236808196</c:v>
                </c:pt>
                <c:pt idx="1179">
                  <c:v>648593.70064153604</c:v>
                </c:pt>
                <c:pt idx="1180">
                  <c:v>650420.05847934994</c:v>
                </c:pt>
                <c:pt idx="1181">
                  <c:v>653706.71841801598</c:v>
                </c:pt>
                <c:pt idx="1182">
                  <c:v>651878.21498642396</c:v>
                </c:pt>
                <c:pt idx="1183">
                  <c:v>649366.58403849194</c:v>
                </c:pt>
                <c:pt idx="1184">
                  <c:v>646301.90891003795</c:v>
                </c:pt>
                <c:pt idx="1185">
                  <c:v>643328.73436306696</c:v>
                </c:pt>
                <c:pt idx="1186">
                  <c:v>641139.76705271797</c:v>
                </c:pt>
                <c:pt idx="1187">
                  <c:v>639268.69831277605</c:v>
                </c:pt>
                <c:pt idx="1188">
                  <c:v>640404.949878174</c:v>
                </c:pt>
                <c:pt idx="1189">
                  <c:v>640740.75763636199</c:v>
                </c:pt>
                <c:pt idx="1190">
                  <c:v>643329.75032388605</c:v>
                </c:pt>
                <c:pt idx="1191">
                  <c:v>645886.86235541303</c:v>
                </c:pt>
                <c:pt idx="1192">
                  <c:v>643939.60422702704</c:v>
                </c:pt>
                <c:pt idx="1193">
                  <c:v>643163.80027084495</c:v>
                </c:pt>
                <c:pt idx="1194">
                  <c:v>641998.22713735094</c:v>
                </c:pt>
                <c:pt idx="1195">
                  <c:v>641090.37934735604</c:v>
                </c:pt>
                <c:pt idx="1196">
                  <c:v>640680.27062325901</c:v>
                </c:pt>
                <c:pt idx="1197">
                  <c:v>640216.91304556304</c:v>
                </c:pt>
                <c:pt idx="1198">
                  <c:v>641434.90851291001</c:v>
                </c:pt>
                <c:pt idx="1199">
                  <c:v>641018.30903955502</c:v>
                </c:pt>
                <c:pt idx="1200">
                  <c:v>641987.46393392095</c:v>
                </c:pt>
                <c:pt idx="1201">
                  <c:v>642525.44728586602</c:v>
                </c:pt>
                <c:pt idx="1202">
                  <c:v>637603.79801235499</c:v>
                </c:pt>
                <c:pt idx="1203">
                  <c:v>635527.00424361601</c:v>
                </c:pt>
                <c:pt idx="1204">
                  <c:v>640778.25491700799</c:v>
                </c:pt>
                <c:pt idx="1205">
                  <c:v>642196.71888231998</c:v>
                </c:pt>
                <c:pt idx="1206">
                  <c:v>640000.89246521099</c:v>
                </c:pt>
                <c:pt idx="1207">
                  <c:v>640001.06522794603</c:v>
                </c:pt>
                <c:pt idx="1208">
                  <c:v>640415.28559290303</c:v>
                </c:pt>
                <c:pt idx="1209">
                  <c:v>639141.48553794902</c:v>
                </c:pt>
                <c:pt idx="1210">
                  <c:v>638185.94615604205</c:v>
                </c:pt>
                <c:pt idx="1211">
                  <c:v>637303.02140560304</c:v>
                </c:pt>
                <c:pt idx="1212">
                  <c:v>636630.38373880996</c:v>
                </c:pt>
                <c:pt idx="1213">
                  <c:v>634017.13243980205</c:v>
                </c:pt>
                <c:pt idx="1214">
                  <c:v>634220.296621738</c:v>
                </c:pt>
                <c:pt idx="1215">
                  <c:v>634677.982536642</c:v>
                </c:pt>
                <c:pt idx="1216">
                  <c:v>633321.35152862</c:v>
                </c:pt>
                <c:pt idx="1217">
                  <c:v>632502.89889219601</c:v>
                </c:pt>
                <c:pt idx="1218">
                  <c:v>634858.58063043503</c:v>
                </c:pt>
                <c:pt idx="1219">
                  <c:v>634390.72846770298</c:v>
                </c:pt>
                <c:pt idx="1220">
                  <c:v>635239.29237166501</c:v>
                </c:pt>
                <c:pt idx="1221">
                  <c:v>636634.74345158797</c:v>
                </c:pt>
                <c:pt idx="1222">
                  <c:v>635150.76037717296</c:v>
                </c:pt>
                <c:pt idx="1223">
                  <c:v>633250.94450921705</c:v>
                </c:pt>
                <c:pt idx="1224">
                  <c:v>632404.37157877604</c:v>
                </c:pt>
                <c:pt idx="1225">
                  <c:v>629796.60829437396</c:v>
                </c:pt>
                <c:pt idx="1226">
                  <c:v>627138.27889214503</c:v>
                </c:pt>
                <c:pt idx="1227">
                  <c:v>622388.50504234096</c:v>
                </c:pt>
                <c:pt idx="1228">
                  <c:v>616884.40059100301</c:v>
                </c:pt>
                <c:pt idx="1229">
                  <c:v>612358.78286400705</c:v>
                </c:pt>
                <c:pt idx="1230">
                  <c:v>608442.05636125896</c:v>
                </c:pt>
                <c:pt idx="1231">
                  <c:v>604573.31102090306</c:v>
                </c:pt>
                <c:pt idx="1232">
                  <c:v>601610.461975132</c:v>
                </c:pt>
                <c:pt idx="1233">
                  <c:v>601167.48175408004</c:v>
                </c:pt>
                <c:pt idx="1234">
                  <c:v>599920.63857779698</c:v>
                </c:pt>
                <c:pt idx="1235">
                  <c:v>598119.34000254504</c:v>
                </c:pt>
                <c:pt idx="1236">
                  <c:v>595861.752181269</c:v>
                </c:pt>
                <c:pt idx="1237">
                  <c:v>592773.98680529499</c:v>
                </c:pt>
                <c:pt idx="1238">
                  <c:v>590553.731076097</c:v>
                </c:pt>
                <c:pt idx="1239">
                  <c:v>590125.94954155397</c:v>
                </c:pt>
                <c:pt idx="1240">
                  <c:v>588523.159428471</c:v>
                </c:pt>
                <c:pt idx="1241">
                  <c:v>587853.04151489504</c:v>
                </c:pt>
                <c:pt idx="1242">
                  <c:v>585070.15239172999</c:v>
                </c:pt>
                <c:pt idx="1243">
                  <c:v>583825.14200152305</c:v>
                </c:pt>
                <c:pt idx="1244">
                  <c:v>584134.18186450296</c:v>
                </c:pt>
                <c:pt idx="1245">
                  <c:v>587601.81106437405</c:v>
                </c:pt>
                <c:pt idx="1246">
                  <c:v>589494.61087862996</c:v>
                </c:pt>
                <c:pt idx="1247">
                  <c:v>590497.47234370303</c:v>
                </c:pt>
                <c:pt idx="1248">
                  <c:v>589965.61570959201</c:v>
                </c:pt>
                <c:pt idx="1249">
                  <c:v>588589.49776946194</c:v>
                </c:pt>
                <c:pt idx="1250">
                  <c:v>590652.19963218202</c:v>
                </c:pt>
                <c:pt idx="1251">
                  <c:v>593224.09729255305</c:v>
                </c:pt>
                <c:pt idx="1252">
                  <c:v>592679.04301720206</c:v>
                </c:pt>
                <c:pt idx="1253">
                  <c:v>597446.98649282905</c:v>
                </c:pt>
                <c:pt idx="1254">
                  <c:v>597780.25932124595</c:v>
                </c:pt>
                <c:pt idx="1255">
                  <c:v>599568.14704525901</c:v>
                </c:pt>
                <c:pt idx="1256">
                  <c:v>601675.21175364102</c:v>
                </c:pt>
                <c:pt idx="1257">
                  <c:v>601265.742813488</c:v>
                </c:pt>
                <c:pt idx="1258">
                  <c:v>597543.41414954397</c:v>
                </c:pt>
                <c:pt idx="1259">
                  <c:v>599985.75513692305</c:v>
                </c:pt>
                <c:pt idx="1260">
                  <c:v>601936.93516332505</c:v>
                </c:pt>
                <c:pt idx="1261">
                  <c:v>600663.17782171199</c:v>
                </c:pt>
                <c:pt idx="1262">
                  <c:v>609611.29455855605</c:v>
                </c:pt>
                <c:pt idx="1263">
                  <c:v>613626.50439580705</c:v>
                </c:pt>
                <c:pt idx="1264">
                  <c:v>618712.00180594705</c:v>
                </c:pt>
                <c:pt idx="1265">
                  <c:v>617850.22469311801</c:v>
                </c:pt>
                <c:pt idx="1266">
                  <c:v>620793.59067944204</c:v>
                </c:pt>
                <c:pt idx="1267">
                  <c:v>623736.52408547001</c:v>
                </c:pt>
                <c:pt idx="1268">
                  <c:v>624104.767823854</c:v>
                </c:pt>
                <c:pt idx="1269">
                  <c:v>628074.58065781405</c:v>
                </c:pt>
                <c:pt idx="1270">
                  <c:v>630516.63876457303</c:v>
                </c:pt>
                <c:pt idx="1271">
                  <c:v>631556.67463883397</c:v>
                </c:pt>
                <c:pt idx="1272">
                  <c:v>630284.04943094903</c:v>
                </c:pt>
                <c:pt idx="1273">
                  <c:v>634647.16811758396</c:v>
                </c:pt>
                <c:pt idx="1274">
                  <c:v>640454.74099584494</c:v>
                </c:pt>
                <c:pt idx="1275">
                  <c:v>645923.83145173697</c:v>
                </c:pt>
                <c:pt idx="1276">
                  <c:v>649446.49276720104</c:v>
                </c:pt>
                <c:pt idx="1277">
                  <c:v>650318.41721189301</c:v>
                </c:pt>
                <c:pt idx="1278">
                  <c:v>649240.04353386699</c:v>
                </c:pt>
                <c:pt idx="1279">
                  <c:v>649340.39171468804</c:v>
                </c:pt>
                <c:pt idx="1280">
                  <c:v>648995.53315844201</c:v>
                </c:pt>
                <c:pt idx="1281">
                  <c:v>646682.31507549004</c:v>
                </c:pt>
                <c:pt idx="1282">
                  <c:v>644925.84876746195</c:v>
                </c:pt>
                <c:pt idx="1283">
                  <c:v>641437.12325640104</c:v>
                </c:pt>
                <c:pt idx="1284">
                  <c:v>640159.36956408003</c:v>
                </c:pt>
                <c:pt idx="1285">
                  <c:v>645324.96080287697</c:v>
                </c:pt>
                <c:pt idx="1286">
                  <c:v>649325.23080533301</c:v>
                </c:pt>
                <c:pt idx="1287">
                  <c:v>653006.74761637102</c:v>
                </c:pt>
                <c:pt idx="1288">
                  <c:v>658216.40445757098</c:v>
                </c:pt>
                <c:pt idx="1289">
                  <c:v>659011.054771189</c:v>
                </c:pt>
                <c:pt idx="1290">
                  <c:v>660579.45507841301</c:v>
                </c:pt>
                <c:pt idx="1291">
                  <c:v>655128.78043728403</c:v>
                </c:pt>
                <c:pt idx="1292">
                  <c:v>653408.56698535103</c:v>
                </c:pt>
                <c:pt idx="1293">
                  <c:v>657760.70364850003</c:v>
                </c:pt>
                <c:pt idx="1294">
                  <c:v>654968.83485950797</c:v>
                </c:pt>
                <c:pt idx="1295">
                  <c:v>655819.62698567705</c:v>
                </c:pt>
                <c:pt idx="1296">
                  <c:v>654857.535619815</c:v>
                </c:pt>
                <c:pt idx="1297">
                  <c:v>650488.85108511196</c:v>
                </c:pt>
                <c:pt idx="1298">
                  <c:v>649428.880143994</c:v>
                </c:pt>
                <c:pt idx="1299">
                  <c:v>649755.99792605999</c:v>
                </c:pt>
                <c:pt idx="1300">
                  <c:v>652177.85251321795</c:v>
                </c:pt>
                <c:pt idx="1301">
                  <c:v>657629.52455132804</c:v>
                </c:pt>
                <c:pt idx="1302">
                  <c:v>659679.50661462196</c:v>
                </c:pt>
                <c:pt idx="1303">
                  <c:v>656493.13547500805</c:v>
                </c:pt>
                <c:pt idx="1304">
                  <c:v>659256.39907613699</c:v>
                </c:pt>
                <c:pt idx="1305">
                  <c:v>657762.18236904696</c:v>
                </c:pt>
                <c:pt idx="1306">
                  <c:v>660939.96236791997</c:v>
                </c:pt>
                <c:pt idx="1307">
                  <c:v>658185.99011067499</c:v>
                </c:pt>
                <c:pt idx="1308">
                  <c:v>657886.28242860502</c:v>
                </c:pt>
                <c:pt idx="1309">
                  <c:v>656103.16037793097</c:v>
                </c:pt>
                <c:pt idx="1310">
                  <c:v>659697.62813532702</c:v>
                </c:pt>
                <c:pt idx="1311">
                  <c:v>656019.39172879397</c:v>
                </c:pt>
                <c:pt idx="1312">
                  <c:v>654637.08186697203</c:v>
                </c:pt>
                <c:pt idx="1313">
                  <c:v>654349.25482546899</c:v>
                </c:pt>
                <c:pt idx="1314">
                  <c:v>655999.01312785898</c:v>
                </c:pt>
                <c:pt idx="1315">
                  <c:v>653399.71487505804</c:v>
                </c:pt>
                <c:pt idx="1316">
                  <c:v>652600.78246973397</c:v>
                </c:pt>
                <c:pt idx="1317">
                  <c:v>654731.54146661097</c:v>
                </c:pt>
                <c:pt idx="1318">
                  <c:v>661114.25858235697</c:v>
                </c:pt>
                <c:pt idx="1319">
                  <c:v>659332.931195235</c:v>
                </c:pt>
                <c:pt idx="1320">
                  <c:v>658971.10101598594</c:v>
                </c:pt>
                <c:pt idx="1321">
                  <c:v>660670.93489434104</c:v>
                </c:pt>
                <c:pt idx="1322">
                  <c:v>666729.68965668103</c:v>
                </c:pt>
                <c:pt idx="1323">
                  <c:v>662870.28771601804</c:v>
                </c:pt>
                <c:pt idx="1324">
                  <c:v>657853.18318058597</c:v>
                </c:pt>
                <c:pt idx="1325">
                  <c:v>659508.34880348295</c:v>
                </c:pt>
                <c:pt idx="1326">
                  <c:v>661941.38670383696</c:v>
                </c:pt>
                <c:pt idx="1327">
                  <c:v>664323.94825955306</c:v>
                </c:pt>
                <c:pt idx="1328">
                  <c:v>664593.54129900201</c:v>
                </c:pt>
                <c:pt idx="1329">
                  <c:v>663684.007623379</c:v>
                </c:pt>
                <c:pt idx="1330">
                  <c:v>667664.78975281201</c:v>
                </c:pt>
                <c:pt idx="1331">
                  <c:v>675209.53194173402</c:v>
                </c:pt>
                <c:pt idx="1332">
                  <c:v>675780.76493891201</c:v>
                </c:pt>
                <c:pt idx="1333">
                  <c:v>674356.35099002696</c:v>
                </c:pt>
                <c:pt idx="1334">
                  <c:v>678423.91063307505</c:v>
                </c:pt>
                <c:pt idx="1335">
                  <c:v>676109.27483818994</c:v>
                </c:pt>
                <c:pt idx="1336">
                  <c:v>675678.81915530702</c:v>
                </c:pt>
                <c:pt idx="1337">
                  <c:v>677227.88319743495</c:v>
                </c:pt>
                <c:pt idx="1338">
                  <c:v>675494.23912042798</c:v>
                </c:pt>
                <c:pt idx="1339">
                  <c:v>671823.63856433099</c:v>
                </c:pt>
                <c:pt idx="1340">
                  <c:v>668928.93119991699</c:v>
                </c:pt>
                <c:pt idx="1341">
                  <c:v>668492.636483446</c:v>
                </c:pt>
                <c:pt idx="1342">
                  <c:v>670272.39107687597</c:v>
                </c:pt>
                <c:pt idx="1343">
                  <c:v>668417.037858653</c:v>
                </c:pt>
                <c:pt idx="1344">
                  <c:v>666578.35887319397</c:v>
                </c:pt>
                <c:pt idx="1345">
                  <c:v>666931.03364407097</c:v>
                </c:pt>
                <c:pt idx="1346">
                  <c:v>669319.65923501598</c:v>
                </c:pt>
                <c:pt idx="1347">
                  <c:v>667999.13922109304</c:v>
                </c:pt>
                <c:pt idx="1348">
                  <c:v>663712.859305677</c:v>
                </c:pt>
                <c:pt idx="1349">
                  <c:v>662546.77520362195</c:v>
                </c:pt>
                <c:pt idx="1350">
                  <c:v>662814.54679722199</c:v>
                </c:pt>
                <c:pt idx="1351">
                  <c:v>659312.11177733296</c:v>
                </c:pt>
                <c:pt idx="1352">
                  <c:v>654696.32928923098</c:v>
                </c:pt>
                <c:pt idx="1353">
                  <c:v>650591.52527758898</c:v>
                </c:pt>
                <c:pt idx="1354">
                  <c:v>646973.79684548802</c:v>
                </c:pt>
                <c:pt idx="1355">
                  <c:v>645306.18867241498</c:v>
                </c:pt>
                <c:pt idx="1356">
                  <c:v>645417.743026171</c:v>
                </c:pt>
                <c:pt idx="1357">
                  <c:v>643900.056205831</c:v>
                </c:pt>
                <c:pt idx="1358">
                  <c:v>639199.91047062096</c:v>
                </c:pt>
                <c:pt idx="1359">
                  <c:v>637565.64573394798</c:v>
                </c:pt>
                <c:pt idx="1360">
                  <c:v>643662.49035744404</c:v>
                </c:pt>
                <c:pt idx="1361">
                  <c:v>644892.398534387</c:v>
                </c:pt>
                <c:pt idx="1362">
                  <c:v>651868.92748252302</c:v>
                </c:pt>
                <c:pt idx="1363">
                  <c:v>659242.68348751205</c:v>
                </c:pt>
                <c:pt idx="1364">
                  <c:v>658253.34988329303</c:v>
                </c:pt>
                <c:pt idx="1365">
                  <c:v>659283.82076836203</c:v>
                </c:pt>
                <c:pt idx="1366">
                  <c:v>658627.19884999795</c:v>
                </c:pt>
                <c:pt idx="1367">
                  <c:v>656499.09327932599</c:v>
                </c:pt>
                <c:pt idx="1368">
                  <c:v>655780.38368946803</c:v>
                </c:pt>
                <c:pt idx="1369">
                  <c:v>652266.68234711897</c:v>
                </c:pt>
                <c:pt idx="1370">
                  <c:v>650824.35778699396</c:v>
                </c:pt>
                <c:pt idx="1371">
                  <c:v>651081.05790995096</c:v>
                </c:pt>
                <c:pt idx="1372">
                  <c:v>648682.47265503497</c:v>
                </c:pt>
                <c:pt idx="1373">
                  <c:v>647827.08598281001</c:v>
                </c:pt>
                <c:pt idx="1374">
                  <c:v>645439.06939566298</c:v>
                </c:pt>
                <c:pt idx="1375">
                  <c:v>645496.95001997903</c:v>
                </c:pt>
                <c:pt idx="1376">
                  <c:v>644819.38248788402</c:v>
                </c:pt>
                <c:pt idx="1377">
                  <c:v>646607.169855488</c:v>
                </c:pt>
                <c:pt idx="1378">
                  <c:v>650199.54610661604</c:v>
                </c:pt>
                <c:pt idx="1379">
                  <c:v>653266.82326517894</c:v>
                </c:pt>
                <c:pt idx="1380">
                  <c:v>655511.39466194401</c:v>
                </c:pt>
                <c:pt idx="1381">
                  <c:v>659912.115447775</c:v>
                </c:pt>
                <c:pt idx="1382">
                  <c:v>661208.24258411897</c:v>
                </c:pt>
                <c:pt idx="1383">
                  <c:v>660344.86665091699</c:v>
                </c:pt>
                <c:pt idx="1384">
                  <c:v>658563.50177956896</c:v>
                </c:pt>
                <c:pt idx="1385">
                  <c:v>656589.72349948902</c:v>
                </c:pt>
                <c:pt idx="1386">
                  <c:v>654495.54974165303</c:v>
                </c:pt>
                <c:pt idx="1387">
                  <c:v>653510.11763447395</c:v>
                </c:pt>
                <c:pt idx="1388">
                  <c:v>655031.81557043002</c:v>
                </c:pt>
                <c:pt idx="1389">
                  <c:v>654760.18612654402</c:v>
                </c:pt>
                <c:pt idx="1390">
                  <c:v>652325.26214884606</c:v>
                </c:pt>
                <c:pt idx="1391">
                  <c:v>650246.76713140705</c:v>
                </c:pt>
                <c:pt idx="1392">
                  <c:v>648609.17068203702</c:v>
                </c:pt>
                <c:pt idx="1393">
                  <c:v>646785.51527349197</c:v>
                </c:pt>
                <c:pt idx="1394">
                  <c:v>646378.34270434</c:v>
                </c:pt>
                <c:pt idx="1395">
                  <c:v>647079.743358101</c:v>
                </c:pt>
                <c:pt idx="1396">
                  <c:v>649774.52234896598</c:v>
                </c:pt>
                <c:pt idx="1397">
                  <c:v>653120.56037844101</c:v>
                </c:pt>
                <c:pt idx="1398">
                  <c:v>655332.90893710998</c:v>
                </c:pt>
                <c:pt idx="1399">
                  <c:v>658485.73038185202</c:v>
                </c:pt>
                <c:pt idx="1400">
                  <c:v>663679.92991638905</c:v>
                </c:pt>
                <c:pt idx="1401">
                  <c:v>665858.94451270998</c:v>
                </c:pt>
                <c:pt idx="1402">
                  <c:v>666961.27221498801</c:v>
                </c:pt>
                <c:pt idx="1403">
                  <c:v>664071.50167376304</c:v>
                </c:pt>
                <c:pt idx="1404">
                  <c:v>661266.38453641103</c:v>
                </c:pt>
                <c:pt idx="1405">
                  <c:v>652340.25939789496</c:v>
                </c:pt>
                <c:pt idx="1406">
                  <c:v>644606.36948668095</c:v>
                </c:pt>
                <c:pt idx="1407">
                  <c:v>640842.88246442797</c:v>
                </c:pt>
                <c:pt idx="1408">
                  <c:v>638890.56547993305</c:v>
                </c:pt>
                <c:pt idx="1409">
                  <c:v>627696.38933667599</c:v>
                </c:pt>
                <c:pt idx="1410">
                  <c:v>624167.92269187095</c:v>
                </c:pt>
                <c:pt idx="1411">
                  <c:v>619171.39834349405</c:v>
                </c:pt>
                <c:pt idx="1412">
                  <c:v>613196.02938261896</c:v>
                </c:pt>
                <c:pt idx="1413">
                  <c:v>589936.92055354896</c:v>
                </c:pt>
                <c:pt idx="1414">
                  <c:v>569519.31999642402</c:v>
                </c:pt>
                <c:pt idx="1415">
                  <c:v>564905.90673895902</c:v>
                </c:pt>
                <c:pt idx="1416">
                  <c:v>560876.02795029501</c:v>
                </c:pt>
                <c:pt idx="1417">
                  <c:v>553978.29332048597</c:v>
                </c:pt>
                <c:pt idx="1418">
                  <c:v>550547.124534489</c:v>
                </c:pt>
                <c:pt idx="1419">
                  <c:v>547373.45568815398</c:v>
                </c:pt>
                <c:pt idx="1420">
                  <c:v>543567.61864593998</c:v>
                </c:pt>
                <c:pt idx="1421">
                  <c:v>539044.87220700795</c:v>
                </c:pt>
                <c:pt idx="1422">
                  <c:v>540616.49695301102</c:v>
                </c:pt>
                <c:pt idx="1423">
                  <c:v>540124.12155656097</c:v>
                </c:pt>
                <c:pt idx="1424">
                  <c:v>537902.22614246805</c:v>
                </c:pt>
                <c:pt idx="1425">
                  <c:v>536077.82530988799</c:v>
                </c:pt>
                <c:pt idx="1426">
                  <c:v>536930.919076566</c:v>
                </c:pt>
                <c:pt idx="1427">
                  <c:v>537443.07183844305</c:v>
                </c:pt>
                <c:pt idx="1428">
                  <c:v>533677.33544806705</c:v>
                </c:pt>
                <c:pt idx="1429">
                  <c:v>530933.77144969604</c:v>
                </c:pt>
                <c:pt idx="1430">
                  <c:v>522997.83154467802</c:v>
                </c:pt>
                <c:pt idx="1431">
                  <c:v>518245.50432168401</c:v>
                </c:pt>
                <c:pt idx="1432">
                  <c:v>516724.51874251699</c:v>
                </c:pt>
                <c:pt idx="1433">
                  <c:v>512038.63134200498</c:v>
                </c:pt>
                <c:pt idx="1434">
                  <c:v>500228.29714311898</c:v>
                </c:pt>
                <c:pt idx="1435">
                  <c:v>487575.20169901702</c:v>
                </c:pt>
                <c:pt idx="1436">
                  <c:v>478699.84764364199</c:v>
                </c:pt>
                <c:pt idx="1437">
                  <c:v>475792.37848093902</c:v>
                </c:pt>
                <c:pt idx="1438">
                  <c:v>474662.10839309898</c:v>
                </c:pt>
                <c:pt idx="1439">
                  <c:v>470237.02746280201</c:v>
                </c:pt>
                <c:pt idx="1440">
                  <c:v>464741.78398933302</c:v>
                </c:pt>
                <c:pt idx="1441">
                  <c:v>463456.84977941302</c:v>
                </c:pt>
                <c:pt idx="1442">
                  <c:v>462978.07653020503</c:v>
                </c:pt>
                <c:pt idx="1443">
                  <c:v>466719.85413191002</c:v>
                </c:pt>
                <c:pt idx="1444">
                  <c:v>466636.81040507299</c:v>
                </c:pt>
                <c:pt idx="1445">
                  <c:v>467888.24286445702</c:v>
                </c:pt>
                <c:pt idx="1446">
                  <c:v>470132.34031122498</c:v>
                </c:pt>
                <c:pt idx="1447">
                  <c:v>470945.97898974799</c:v>
                </c:pt>
                <c:pt idx="1448">
                  <c:v>472168.70673139399</c:v>
                </c:pt>
                <c:pt idx="1449">
                  <c:v>479280.68835110898</c:v>
                </c:pt>
                <c:pt idx="1450">
                  <c:v>478073.31484696001</c:v>
                </c:pt>
                <c:pt idx="1451">
                  <c:v>479929.62627039599</c:v>
                </c:pt>
                <c:pt idx="1452">
                  <c:v>484176.87908088003</c:v>
                </c:pt>
                <c:pt idx="1453">
                  <c:v>485390.66340555297</c:v>
                </c:pt>
                <c:pt idx="1454">
                  <c:v>487668.07440811401</c:v>
                </c:pt>
                <c:pt idx="1455">
                  <c:v>492185.54529479</c:v>
                </c:pt>
                <c:pt idx="1456">
                  <c:v>494914.94782115502</c:v>
                </c:pt>
                <c:pt idx="1457">
                  <c:v>494962.80683082202</c:v>
                </c:pt>
                <c:pt idx="1458">
                  <c:v>496083.03625371697</c:v>
                </c:pt>
                <c:pt idx="1459">
                  <c:v>493953.64072738501</c:v>
                </c:pt>
                <c:pt idx="1460">
                  <c:v>492722.34247279499</c:v>
                </c:pt>
                <c:pt idx="1461">
                  <c:v>490600.75089040003</c:v>
                </c:pt>
                <c:pt idx="1462">
                  <c:v>488575.34656158299</c:v>
                </c:pt>
                <c:pt idx="1463">
                  <c:v>486273.02083337802</c:v>
                </c:pt>
                <c:pt idx="1464">
                  <c:v>488893.10715222399</c:v>
                </c:pt>
                <c:pt idx="1465">
                  <c:v>490630.27845298703</c:v>
                </c:pt>
                <c:pt idx="1466">
                  <c:v>490709.37252790498</c:v>
                </c:pt>
                <c:pt idx="1467">
                  <c:v>490041.93341973599</c:v>
                </c:pt>
                <c:pt idx="1468">
                  <c:v>495882.63399277598</c:v>
                </c:pt>
                <c:pt idx="1469">
                  <c:v>495718.65997778898</c:v>
                </c:pt>
                <c:pt idx="1470">
                  <c:v>497911.069364322</c:v>
                </c:pt>
                <c:pt idx="1471">
                  <c:v>497760.39200328902</c:v>
                </c:pt>
                <c:pt idx="1472">
                  <c:v>498711.13920656702</c:v>
                </c:pt>
                <c:pt idx="1473">
                  <c:v>497797.13456287503</c:v>
                </c:pt>
                <c:pt idx="1474">
                  <c:v>497865.81694867002</c:v>
                </c:pt>
                <c:pt idx="1475">
                  <c:v>497680.699710569</c:v>
                </c:pt>
                <c:pt idx="1476">
                  <c:v>495391.58307965199</c:v>
                </c:pt>
                <c:pt idx="1477">
                  <c:v>496473.765735525</c:v>
                </c:pt>
                <c:pt idx="1478">
                  <c:v>496010.269611492</c:v>
                </c:pt>
                <c:pt idx="1479">
                  <c:v>492837.16100001102</c:v>
                </c:pt>
                <c:pt idx="1480">
                  <c:v>490163.65511170501</c:v>
                </c:pt>
                <c:pt idx="1481">
                  <c:v>481285.69815591699</c:v>
                </c:pt>
                <c:pt idx="1482">
                  <c:v>480302.12574373401</c:v>
                </c:pt>
                <c:pt idx="1483">
                  <c:v>476994.738945116</c:v>
                </c:pt>
                <c:pt idx="1484">
                  <c:v>474394.99711077299</c:v>
                </c:pt>
                <c:pt idx="1485">
                  <c:v>477301.658437012</c:v>
                </c:pt>
                <c:pt idx="1486">
                  <c:v>481255.87422431703</c:v>
                </c:pt>
                <c:pt idx="1487">
                  <c:v>484921.87904775998</c:v>
                </c:pt>
                <c:pt idx="1488">
                  <c:v>486117.76139207801</c:v>
                </c:pt>
                <c:pt idx="1489">
                  <c:v>483985.46724285599</c:v>
                </c:pt>
                <c:pt idx="1490">
                  <c:v>481418.85438077402</c:v>
                </c:pt>
                <c:pt idx="1491">
                  <c:v>482838.42006955401</c:v>
                </c:pt>
                <c:pt idx="1492">
                  <c:v>487440.72466971399</c:v>
                </c:pt>
                <c:pt idx="1493">
                  <c:v>491431.18350437202</c:v>
                </c:pt>
                <c:pt idx="1494">
                  <c:v>491860.45641225303</c:v>
                </c:pt>
                <c:pt idx="1495">
                  <c:v>495068.49308669101</c:v>
                </c:pt>
                <c:pt idx="1496">
                  <c:v>501265.010227917</c:v>
                </c:pt>
                <c:pt idx="1497">
                  <c:v>504148.95633745799</c:v>
                </c:pt>
                <c:pt idx="1498">
                  <c:v>502124.82015172398</c:v>
                </c:pt>
                <c:pt idx="1499">
                  <c:v>505582.42684682203</c:v>
                </c:pt>
                <c:pt idx="1500">
                  <c:v>509087.391035204</c:v>
                </c:pt>
                <c:pt idx="1501">
                  <c:v>509031.51645870198</c:v>
                </c:pt>
                <c:pt idx="1502">
                  <c:v>507226.63579962403</c:v>
                </c:pt>
                <c:pt idx="1503">
                  <c:v>504049.878927276</c:v>
                </c:pt>
                <c:pt idx="1504">
                  <c:v>502775.67661903601</c:v>
                </c:pt>
                <c:pt idx="1505">
                  <c:v>502265.717062613</c:v>
                </c:pt>
                <c:pt idx="1506">
                  <c:v>498105.41188677499</c:v>
                </c:pt>
                <c:pt idx="1507">
                  <c:v>496751.69504827698</c:v>
                </c:pt>
                <c:pt idx="1508">
                  <c:v>495176.95349874097</c:v>
                </c:pt>
                <c:pt idx="1509">
                  <c:v>496558.75644204702</c:v>
                </c:pt>
                <c:pt idx="1510">
                  <c:v>495807.246349013</c:v>
                </c:pt>
                <c:pt idx="1511">
                  <c:v>495497.59940889297</c:v>
                </c:pt>
                <c:pt idx="1512">
                  <c:v>496512.10331634298</c:v>
                </c:pt>
                <c:pt idx="1513">
                  <c:v>498603.57370255498</c:v>
                </c:pt>
                <c:pt idx="1514">
                  <c:v>498177.62944929802</c:v>
                </c:pt>
                <c:pt idx="1515">
                  <c:v>491100.08129157801</c:v>
                </c:pt>
                <c:pt idx="1516">
                  <c:v>486990.477704802</c:v>
                </c:pt>
                <c:pt idx="1517">
                  <c:v>481651.32301854598</c:v>
                </c:pt>
                <c:pt idx="1518">
                  <c:v>477975.79659867001</c:v>
                </c:pt>
                <c:pt idx="1519">
                  <c:v>477673.79483193997</c:v>
                </c:pt>
                <c:pt idx="1520">
                  <c:v>474814.39003704902</c:v>
                </c:pt>
                <c:pt idx="1521">
                  <c:v>474525.77907607699</c:v>
                </c:pt>
                <c:pt idx="1522">
                  <c:v>476349.62832368299</c:v>
                </c:pt>
                <c:pt idx="1523">
                  <c:v>477930.99516970001</c:v>
                </c:pt>
                <c:pt idx="1524">
                  <c:v>477478.97516579001</c:v>
                </c:pt>
                <c:pt idx="1525">
                  <c:v>480983.947747848</c:v>
                </c:pt>
                <c:pt idx="1526">
                  <c:v>483065.29178758798</c:v>
                </c:pt>
                <c:pt idx="1527">
                  <c:v>481503.55137608299</c:v>
                </c:pt>
                <c:pt idx="1528">
                  <c:v>477973.32947083499</c:v>
                </c:pt>
                <c:pt idx="1529">
                  <c:v>475908.08631411003</c:v>
                </c:pt>
                <c:pt idx="1530">
                  <c:v>478665.43030300201</c:v>
                </c:pt>
                <c:pt idx="1531">
                  <c:v>481548.30942423502</c:v>
                </c:pt>
                <c:pt idx="1532">
                  <c:v>483913.19890177099</c:v>
                </c:pt>
                <c:pt idx="1533">
                  <c:v>486001.21264975501</c:v>
                </c:pt>
                <c:pt idx="1534">
                  <c:v>488937.43641033297</c:v>
                </c:pt>
                <c:pt idx="1535">
                  <c:v>491281.44553367898</c:v>
                </c:pt>
                <c:pt idx="1536">
                  <c:v>496640.39207662299</c:v>
                </c:pt>
                <c:pt idx="1537">
                  <c:v>496679.497001888</c:v>
                </c:pt>
                <c:pt idx="1538">
                  <c:v>499322.61316454702</c:v>
                </c:pt>
                <c:pt idx="1539">
                  <c:v>504701.80722303799</c:v>
                </c:pt>
                <c:pt idx="1540">
                  <c:v>508106.48855691397</c:v>
                </c:pt>
                <c:pt idx="1541">
                  <c:v>512113.73871447</c:v>
                </c:pt>
                <c:pt idx="1542">
                  <c:v>517742.14213107701</c:v>
                </c:pt>
                <c:pt idx="1543">
                  <c:v>523785.09153744101</c:v>
                </c:pt>
                <c:pt idx="1544">
                  <c:v>529743.58451602003</c:v>
                </c:pt>
                <c:pt idx="1545">
                  <c:v>533414.43348809006</c:v>
                </c:pt>
                <c:pt idx="1546">
                  <c:v>535470.22636958701</c:v>
                </c:pt>
                <c:pt idx="1547">
                  <c:v>537744.06327529298</c:v>
                </c:pt>
                <c:pt idx="1548">
                  <c:v>538933.296071794</c:v>
                </c:pt>
                <c:pt idx="1549">
                  <c:v>542197.90770659095</c:v>
                </c:pt>
                <c:pt idx="1550">
                  <c:v>542463.11760666105</c:v>
                </c:pt>
                <c:pt idx="1551">
                  <c:v>556937.46717626101</c:v>
                </c:pt>
                <c:pt idx="1552">
                  <c:v>579968.61390451004</c:v>
                </c:pt>
                <c:pt idx="1553">
                  <c:v>591258.75292762194</c:v>
                </c:pt>
                <c:pt idx="1554">
                  <c:v>591581.31702246296</c:v>
                </c:pt>
                <c:pt idx="1555">
                  <c:v>589584.49413702299</c:v>
                </c:pt>
                <c:pt idx="1556">
                  <c:v>587452.06530359201</c:v>
                </c:pt>
                <c:pt idx="1557">
                  <c:v>584488.67701015202</c:v>
                </c:pt>
                <c:pt idx="1558">
                  <c:v>577239.88438056095</c:v>
                </c:pt>
                <c:pt idx="1559">
                  <c:v>569393.74133630597</c:v>
                </c:pt>
                <c:pt idx="1560">
                  <c:v>564804.02013594296</c:v>
                </c:pt>
                <c:pt idx="1561">
                  <c:v>558651.10560095101</c:v>
                </c:pt>
                <c:pt idx="1562">
                  <c:v>553810.81125670101</c:v>
                </c:pt>
                <c:pt idx="1563">
                  <c:v>556508.70576059003</c:v>
                </c:pt>
                <c:pt idx="1564">
                  <c:v>554901.42331832496</c:v>
                </c:pt>
                <c:pt idx="1565">
                  <c:v>552940.69335866196</c:v>
                </c:pt>
                <c:pt idx="1566">
                  <c:v>549423.846550463</c:v>
                </c:pt>
                <c:pt idx="1567">
                  <c:v>549441.66229460901</c:v>
                </c:pt>
                <c:pt idx="1568">
                  <c:v>550511.67817704298</c:v>
                </c:pt>
                <c:pt idx="1569">
                  <c:v>552951.33148036501</c:v>
                </c:pt>
                <c:pt idx="1570">
                  <c:v>548989.75463360897</c:v>
                </c:pt>
                <c:pt idx="1571">
                  <c:v>548425.02696984704</c:v>
                </c:pt>
                <c:pt idx="1572">
                  <c:v>547201.53009210201</c:v>
                </c:pt>
                <c:pt idx="1573">
                  <c:v>544930.31750820996</c:v>
                </c:pt>
                <c:pt idx="1574">
                  <c:v>545935.88712621795</c:v>
                </c:pt>
                <c:pt idx="1575">
                  <c:v>545534.45074272505</c:v>
                </c:pt>
                <c:pt idx="1576">
                  <c:v>542833.08416633005</c:v>
                </c:pt>
                <c:pt idx="1577">
                  <c:v>546711.42228877195</c:v>
                </c:pt>
                <c:pt idx="1578">
                  <c:v>550094.32526070694</c:v>
                </c:pt>
                <c:pt idx="1579">
                  <c:v>550782.59910194797</c:v>
                </c:pt>
                <c:pt idx="1580">
                  <c:v>551604.853392547</c:v>
                </c:pt>
                <c:pt idx="1581">
                  <c:v>551062.67027231399</c:v>
                </c:pt>
                <c:pt idx="1582">
                  <c:v>550256.26464584004</c:v>
                </c:pt>
                <c:pt idx="1583">
                  <c:v>549629.49163507402</c:v>
                </c:pt>
                <c:pt idx="1584">
                  <c:v>550133.143737979</c:v>
                </c:pt>
                <c:pt idx="1585">
                  <c:v>549885.40720549901</c:v>
                </c:pt>
                <c:pt idx="1586">
                  <c:v>548492.60923746706</c:v>
                </c:pt>
                <c:pt idx="1587">
                  <c:v>546848.14270758897</c:v>
                </c:pt>
                <c:pt idx="1588">
                  <c:v>549601.91731209506</c:v>
                </c:pt>
                <c:pt idx="1589">
                  <c:v>544462.69458183099</c:v>
                </c:pt>
                <c:pt idx="1590">
                  <c:v>545508.92049426795</c:v>
                </c:pt>
                <c:pt idx="1591">
                  <c:v>550341.59286418499</c:v>
                </c:pt>
                <c:pt idx="1592">
                  <c:v>561140.12337621895</c:v>
                </c:pt>
                <c:pt idx="1593">
                  <c:v>569086.02109945402</c:v>
                </c:pt>
                <c:pt idx="1594">
                  <c:v>575583.37184790405</c:v>
                </c:pt>
                <c:pt idx="1595">
                  <c:v>574684.26158265397</c:v>
                </c:pt>
                <c:pt idx="1596">
                  <c:v>571865.89139302506</c:v>
                </c:pt>
                <c:pt idx="1597">
                  <c:v>576616.21427865198</c:v>
                </c:pt>
                <c:pt idx="1598">
                  <c:v>582258.76420576102</c:v>
                </c:pt>
                <c:pt idx="1599">
                  <c:v>583634.88803304499</c:v>
                </c:pt>
                <c:pt idx="1600">
                  <c:v>585624.00607787096</c:v>
                </c:pt>
                <c:pt idx="1601">
                  <c:v>584756.07161913998</c:v>
                </c:pt>
                <c:pt idx="1602">
                  <c:v>583313.96697390801</c:v>
                </c:pt>
                <c:pt idx="1603">
                  <c:v>584906.76436379401</c:v>
                </c:pt>
                <c:pt idx="1604">
                  <c:v>590772.10393447604</c:v>
                </c:pt>
                <c:pt idx="1605">
                  <c:v>594382.09972155304</c:v>
                </c:pt>
                <c:pt idx="1606">
                  <c:v>592420.28035255498</c:v>
                </c:pt>
                <c:pt idx="1607">
                  <c:v>595754.03064360702</c:v>
                </c:pt>
                <c:pt idx="1608">
                  <c:v>597598.902949624</c:v>
                </c:pt>
                <c:pt idx="1609">
                  <c:v>600976.92814946605</c:v>
                </c:pt>
                <c:pt idx="1610">
                  <c:v>603750.32844294596</c:v>
                </c:pt>
                <c:pt idx="1611">
                  <c:v>605562.92937217897</c:v>
                </c:pt>
                <c:pt idx="1612">
                  <c:v>604932.46583170304</c:v>
                </c:pt>
                <c:pt idx="1613">
                  <c:v>607871.26139871799</c:v>
                </c:pt>
                <c:pt idx="1614">
                  <c:v>607436.26698950701</c:v>
                </c:pt>
                <c:pt idx="1615">
                  <c:v>610925.91747909097</c:v>
                </c:pt>
                <c:pt idx="1616">
                  <c:v>615113.06996866397</c:v>
                </c:pt>
                <c:pt idx="1617">
                  <c:v>615726.82574847306</c:v>
                </c:pt>
                <c:pt idx="1618">
                  <c:v>616308.91933106398</c:v>
                </c:pt>
                <c:pt idx="1619">
                  <c:v>614986.49238344003</c:v>
                </c:pt>
                <c:pt idx="1620">
                  <c:v>614509.11699946097</c:v>
                </c:pt>
                <c:pt idx="1621">
                  <c:v>618696.63587627502</c:v>
                </c:pt>
                <c:pt idx="1622">
                  <c:v>620157.26818717504</c:v>
                </c:pt>
                <c:pt idx="1623">
                  <c:v>622687.89851541095</c:v>
                </c:pt>
                <c:pt idx="1624">
                  <c:v>622857.09861697897</c:v>
                </c:pt>
                <c:pt idx="1625">
                  <c:v>623325.53863574495</c:v>
                </c:pt>
                <c:pt idx="1626">
                  <c:v>624638.85417205095</c:v>
                </c:pt>
                <c:pt idx="1627">
                  <c:v>624514.40978225705</c:v>
                </c:pt>
                <c:pt idx="1628">
                  <c:v>626330.98158292403</c:v>
                </c:pt>
                <c:pt idx="1629">
                  <c:v>625990.39406443504</c:v>
                </c:pt>
                <c:pt idx="1630">
                  <c:v>626122.60670823103</c:v>
                </c:pt>
                <c:pt idx="1631">
                  <c:v>622666.18967850099</c:v>
                </c:pt>
                <c:pt idx="1632">
                  <c:v>622615.85912202206</c:v>
                </c:pt>
                <c:pt idx="1633">
                  <c:v>627474.09672920394</c:v>
                </c:pt>
                <c:pt idx="1634">
                  <c:v>633184.26102175598</c:v>
                </c:pt>
                <c:pt idx="1635">
                  <c:v>631888.52686088299</c:v>
                </c:pt>
                <c:pt idx="1636">
                  <c:v>629158.29528716905</c:v>
                </c:pt>
                <c:pt idx="1637">
                  <c:v>628576.15350018698</c:v>
                </c:pt>
                <c:pt idx="1638">
                  <c:v>635663.00155076699</c:v>
                </c:pt>
                <c:pt idx="1639">
                  <c:v>641478.76977274998</c:v>
                </c:pt>
                <c:pt idx="1640">
                  <c:v>636638.25148415298</c:v>
                </c:pt>
                <c:pt idx="1641">
                  <c:v>644219.55851722194</c:v>
                </c:pt>
                <c:pt idx="1642">
                  <c:v>653186.29905192205</c:v>
                </c:pt>
                <c:pt idx="1643">
                  <c:v>647403.08764663804</c:v>
                </c:pt>
                <c:pt idx="1644">
                  <c:v>639112.40970454097</c:v>
                </c:pt>
                <c:pt idx="1645">
                  <c:v>633901.72658228094</c:v>
                </c:pt>
                <c:pt idx="1646">
                  <c:v>632690.19174417201</c:v>
                </c:pt>
                <c:pt idx="1647">
                  <c:v>638465.50890436</c:v>
                </c:pt>
                <c:pt idx="1648">
                  <c:v>640609.09192300099</c:v>
                </c:pt>
                <c:pt idx="1649">
                  <c:v>643686.98589778505</c:v>
                </c:pt>
                <c:pt idx="1650">
                  <c:v>639893.07170941203</c:v>
                </c:pt>
                <c:pt idx="1651">
                  <c:v>638894.67486596399</c:v>
                </c:pt>
                <c:pt idx="1652">
                  <c:v>639012.42505460104</c:v>
                </c:pt>
                <c:pt idx="1653">
                  <c:v>636482.37725706794</c:v>
                </c:pt>
                <c:pt idx="1654">
                  <c:v>639394.81716115796</c:v>
                </c:pt>
                <c:pt idx="1655">
                  <c:v>646937.87954249606</c:v>
                </c:pt>
                <c:pt idx="1656">
                  <c:v>650280.64400861401</c:v>
                </c:pt>
                <c:pt idx="1657">
                  <c:v>649426.06951493002</c:v>
                </c:pt>
                <c:pt idx="1658">
                  <c:v>651409.09899733996</c:v>
                </c:pt>
                <c:pt idx="1659">
                  <c:v>655236.57053558505</c:v>
                </c:pt>
                <c:pt idx="1660">
                  <c:v>657470.45899710595</c:v>
                </c:pt>
                <c:pt idx="1661">
                  <c:v>659281.71673951496</c:v>
                </c:pt>
                <c:pt idx="1662">
                  <c:v>660989.59716214496</c:v>
                </c:pt>
                <c:pt idx="1663">
                  <c:v>661382.74792030605</c:v>
                </c:pt>
                <c:pt idx="1664">
                  <c:v>663784.98079636495</c:v>
                </c:pt>
                <c:pt idx="1665">
                  <c:v>664453.33685245796</c:v>
                </c:pt>
                <c:pt idx="1666">
                  <c:v>664559.62355146103</c:v>
                </c:pt>
                <c:pt idx="1667">
                  <c:v>665677.51183581003</c:v>
                </c:pt>
                <c:pt idx="1668">
                  <c:v>666448.41400587105</c:v>
                </c:pt>
                <c:pt idx="1669">
                  <c:v>667502.80678745196</c:v>
                </c:pt>
                <c:pt idx="1670">
                  <c:v>666752.92847863899</c:v>
                </c:pt>
                <c:pt idx="1671">
                  <c:v>665786.00209725497</c:v>
                </c:pt>
                <c:pt idx="1672">
                  <c:v>664118.69542991801</c:v>
                </c:pt>
                <c:pt idx="1673">
                  <c:v>664131.70974597498</c:v>
                </c:pt>
                <c:pt idx="1674">
                  <c:v>664768.83718200901</c:v>
                </c:pt>
                <c:pt idx="1675">
                  <c:v>663964.99039302999</c:v>
                </c:pt>
                <c:pt idx="1676">
                  <c:v>663067.40414674697</c:v>
                </c:pt>
                <c:pt idx="1677">
                  <c:v>667550.53464581596</c:v>
                </c:pt>
                <c:pt idx="1678">
                  <c:v>671612.11073955602</c:v>
                </c:pt>
                <c:pt idx="1679">
                  <c:v>671304.25908547698</c:v>
                </c:pt>
                <c:pt idx="1680">
                  <c:v>671654.57276933605</c:v>
                </c:pt>
                <c:pt idx="1681">
                  <c:v>674173.27195822098</c:v>
                </c:pt>
                <c:pt idx="1682">
                  <c:v>672374.37276082998</c:v>
                </c:pt>
                <c:pt idx="1683">
                  <c:v>671208.66322549502</c:v>
                </c:pt>
                <c:pt idx="1684">
                  <c:v>673938.80166691297</c:v>
                </c:pt>
                <c:pt idx="1685">
                  <c:v>679156.36346758902</c:v>
                </c:pt>
                <c:pt idx="1686">
                  <c:v>676893.25073332002</c:v>
                </c:pt>
                <c:pt idx="1687">
                  <c:v>678071.83501005301</c:v>
                </c:pt>
                <c:pt idx="1688">
                  <c:v>684519.42025387997</c:v>
                </c:pt>
                <c:pt idx="1689">
                  <c:v>695214.08312702901</c:v>
                </c:pt>
                <c:pt idx="1690">
                  <c:v>705490.56979780796</c:v>
                </c:pt>
                <c:pt idx="1691">
                  <c:v>716235.87972810399</c:v>
                </c:pt>
                <c:pt idx="1692">
                  <c:v>726982.86881708098</c:v>
                </c:pt>
                <c:pt idx="1693">
                  <c:v>729938.63001010194</c:v>
                </c:pt>
                <c:pt idx="1694">
                  <c:v>733771.34204518003</c:v>
                </c:pt>
                <c:pt idx="1695">
                  <c:v>734209.13004538196</c:v>
                </c:pt>
                <c:pt idx="1696">
                  <c:v>735717.359969237</c:v>
                </c:pt>
                <c:pt idx="1697">
                  <c:v>741043.21590041195</c:v>
                </c:pt>
                <c:pt idx="1698">
                  <c:v>745433.30674558796</c:v>
                </c:pt>
                <c:pt idx="1699">
                  <c:v>749570.37009353295</c:v>
                </c:pt>
                <c:pt idx="1700">
                  <c:v>749973.60456202598</c:v>
                </c:pt>
                <c:pt idx="1701">
                  <c:v>748627.79389906197</c:v>
                </c:pt>
                <c:pt idx="1702">
                  <c:v>751216.56980682001</c:v>
                </c:pt>
                <c:pt idx="1703">
                  <c:v>753724.74066560401</c:v>
                </c:pt>
                <c:pt idx="1704">
                  <c:v>752653.21911922505</c:v>
                </c:pt>
                <c:pt idx="1705">
                  <c:v>753309.747874088</c:v>
                </c:pt>
                <c:pt idx="1706">
                  <c:v>752870.46042140794</c:v>
                </c:pt>
                <c:pt idx="1707">
                  <c:v>747772.303133209</c:v>
                </c:pt>
                <c:pt idx="1708">
                  <c:v>748134.98219053994</c:v>
                </c:pt>
                <c:pt idx="1709">
                  <c:v>749022.477784471</c:v>
                </c:pt>
                <c:pt idx="1710">
                  <c:v>751446.03567539505</c:v>
                </c:pt>
                <c:pt idx="1711">
                  <c:v>754476.67503078398</c:v>
                </c:pt>
                <c:pt idx="1712">
                  <c:v>754914.91459839896</c:v>
                </c:pt>
                <c:pt idx="1713">
                  <c:v>755554.72880828194</c:v>
                </c:pt>
                <c:pt idx="1714">
                  <c:v>751127.76361918997</c:v>
                </c:pt>
                <c:pt idx="1715">
                  <c:v>747976.85153582494</c:v>
                </c:pt>
                <c:pt idx="1716">
                  <c:v>741686.33787760499</c:v>
                </c:pt>
                <c:pt idx="1717">
                  <c:v>738098.58521475503</c:v>
                </c:pt>
                <c:pt idx="1718">
                  <c:v>737201.19024813396</c:v>
                </c:pt>
                <c:pt idx="1719">
                  <c:v>737614.53344636597</c:v>
                </c:pt>
                <c:pt idx="1720">
                  <c:v>735132.85491659597</c:v>
                </c:pt>
                <c:pt idx="1721">
                  <c:v>738154.27211696596</c:v>
                </c:pt>
                <c:pt idx="1722">
                  <c:v>739403.076046161</c:v>
                </c:pt>
                <c:pt idx="1723">
                  <c:v>735593.84683475003</c:v>
                </c:pt>
                <c:pt idx="1724">
                  <c:v>726982.73088861594</c:v>
                </c:pt>
                <c:pt idx="1725">
                  <c:v>722942.08458018699</c:v>
                </c:pt>
                <c:pt idx="1726">
                  <c:v>720157.03323232895</c:v>
                </c:pt>
                <c:pt idx="1727">
                  <c:v>719513.54981130199</c:v>
                </c:pt>
                <c:pt idx="1728">
                  <c:v>717407.03386794904</c:v>
                </c:pt>
                <c:pt idx="1729">
                  <c:v>722269.757523429</c:v>
                </c:pt>
                <c:pt idx="1730">
                  <c:v>724522.50758542004</c:v>
                </c:pt>
                <c:pt idx="1731">
                  <c:v>721436.93526588404</c:v>
                </c:pt>
                <c:pt idx="1732">
                  <c:v>716836.806639535</c:v>
                </c:pt>
                <c:pt idx="1733">
                  <c:v>715361.59113173303</c:v>
                </c:pt>
                <c:pt idx="1734">
                  <c:v>713371.31302557595</c:v>
                </c:pt>
                <c:pt idx="1735">
                  <c:v>710511.49811262195</c:v>
                </c:pt>
                <c:pt idx="1736">
                  <c:v>715801.025974566</c:v>
                </c:pt>
                <c:pt idx="1737">
                  <c:v>718225.79351889098</c:v>
                </c:pt>
                <c:pt idx="1738">
                  <c:v>717011.39931471006</c:v>
                </c:pt>
                <c:pt idx="1739">
                  <c:v>712450.20069654705</c:v>
                </c:pt>
                <c:pt idx="1740">
                  <c:v>709478.07047306304</c:v>
                </c:pt>
                <c:pt idx="1741">
                  <c:v>709780.295026629</c:v>
                </c:pt>
                <c:pt idx="1742">
                  <c:v>711322.66300226504</c:v>
                </c:pt>
                <c:pt idx="1743">
                  <c:v>715692.80254364305</c:v>
                </c:pt>
                <c:pt idx="1744">
                  <c:v>717565.79071182699</c:v>
                </c:pt>
                <c:pt idx="1745">
                  <c:v>719232.71341029403</c:v>
                </c:pt>
                <c:pt idx="1746">
                  <c:v>723851.32577342901</c:v>
                </c:pt>
                <c:pt idx="1747">
                  <c:v>724556.49372252903</c:v>
                </c:pt>
                <c:pt idx="1748">
                  <c:v>724173.44183821895</c:v>
                </c:pt>
                <c:pt idx="1749">
                  <c:v>724301.15796867397</c:v>
                </c:pt>
                <c:pt idx="1750">
                  <c:v>722897.27569048305</c:v>
                </c:pt>
                <c:pt idx="1751">
                  <c:v>724637.46333040099</c:v>
                </c:pt>
                <c:pt idx="1752">
                  <c:v>728047.61419556697</c:v>
                </c:pt>
                <c:pt idx="1753">
                  <c:v>729346.38246972905</c:v>
                </c:pt>
                <c:pt idx="1754">
                  <c:v>726465.24620413699</c:v>
                </c:pt>
                <c:pt idx="1755">
                  <c:v>723219.22467636201</c:v>
                </c:pt>
                <c:pt idx="1756">
                  <c:v>720210.45757063106</c:v>
                </c:pt>
                <c:pt idx="1757">
                  <c:v>711641.89932353899</c:v>
                </c:pt>
                <c:pt idx="1758">
                  <c:v>706365.77678540198</c:v>
                </c:pt>
                <c:pt idx="1759">
                  <c:v>706695.73698943201</c:v>
                </c:pt>
                <c:pt idx="1760">
                  <c:v>706411.29834576801</c:v>
                </c:pt>
                <c:pt idx="1761">
                  <c:v>707224.47269178298</c:v>
                </c:pt>
                <c:pt idx="1762">
                  <c:v>707399.67025717301</c:v>
                </c:pt>
                <c:pt idx="1763">
                  <c:v>706543.47669409995</c:v>
                </c:pt>
                <c:pt idx="1764">
                  <c:v>706326.73297508503</c:v>
                </c:pt>
                <c:pt idx="1765">
                  <c:v>702886.27501757897</c:v>
                </c:pt>
                <c:pt idx="1766">
                  <c:v>698569.33107643004</c:v>
                </c:pt>
                <c:pt idx="1767">
                  <c:v>693502.75033516099</c:v>
                </c:pt>
                <c:pt idx="1768">
                  <c:v>687626.51897130895</c:v>
                </c:pt>
                <c:pt idx="1769">
                  <c:v>684429.94921440305</c:v>
                </c:pt>
                <c:pt idx="1770">
                  <c:v>687164.69738665002</c:v>
                </c:pt>
                <c:pt idx="1771">
                  <c:v>684467.91348709003</c:v>
                </c:pt>
                <c:pt idx="1772">
                  <c:v>683896.31331042398</c:v>
                </c:pt>
                <c:pt idx="1773">
                  <c:v>679473.05359569297</c:v>
                </c:pt>
                <c:pt idx="1774">
                  <c:v>676167.50852431601</c:v>
                </c:pt>
                <c:pt idx="1775">
                  <c:v>677502.51250692399</c:v>
                </c:pt>
                <c:pt idx="1776">
                  <c:v>676378.01734640799</c:v>
                </c:pt>
                <c:pt idx="1777">
                  <c:v>676585.06410809106</c:v>
                </c:pt>
                <c:pt idx="1778">
                  <c:v>676066.47734397801</c:v>
                </c:pt>
                <c:pt idx="1779">
                  <c:v>674981.76114536903</c:v>
                </c:pt>
                <c:pt idx="1780">
                  <c:v>678330.65817147703</c:v>
                </c:pt>
                <c:pt idx="1781">
                  <c:v>684537.88218196295</c:v>
                </c:pt>
                <c:pt idx="1782">
                  <c:v>685811.92171778902</c:v>
                </c:pt>
                <c:pt idx="1783">
                  <c:v>693467.26326343894</c:v>
                </c:pt>
                <c:pt idx="1784">
                  <c:v>689324.90360238205</c:v>
                </c:pt>
                <c:pt idx="1785">
                  <c:v>688801.77783688402</c:v>
                </c:pt>
                <c:pt idx="1786">
                  <c:v>693121.24944849405</c:v>
                </c:pt>
                <c:pt idx="1787">
                  <c:v>692971.62427631696</c:v>
                </c:pt>
                <c:pt idx="1788">
                  <c:v>692467.20832594298</c:v>
                </c:pt>
                <c:pt idx="1789">
                  <c:v>693671.34842380497</c:v>
                </c:pt>
                <c:pt idx="1790">
                  <c:v>698675.77601824095</c:v>
                </c:pt>
                <c:pt idx="1791">
                  <c:v>693103.409611754</c:v>
                </c:pt>
                <c:pt idx="1792">
                  <c:v>687283.82814638503</c:v>
                </c:pt>
                <c:pt idx="1793">
                  <c:v>688402.23001152696</c:v>
                </c:pt>
                <c:pt idx="1794">
                  <c:v>688139.66684444901</c:v>
                </c:pt>
                <c:pt idx="1795">
                  <c:v>687935.45276759495</c:v>
                </c:pt>
                <c:pt idx="1796">
                  <c:v>701608.65130001795</c:v>
                </c:pt>
                <c:pt idx="1797">
                  <c:v>712339.76502386294</c:v>
                </c:pt>
                <c:pt idx="1798">
                  <c:v>710436.48420462501</c:v>
                </c:pt>
                <c:pt idx="1799">
                  <c:v>702734.89991819405</c:v>
                </c:pt>
                <c:pt idx="1800">
                  <c:v>700160.24762099201</c:v>
                </c:pt>
                <c:pt idx="1801">
                  <c:v>704403.86588516505</c:v>
                </c:pt>
                <c:pt idx="1802">
                  <c:v>707775.67977388296</c:v>
                </c:pt>
                <c:pt idx="1803">
                  <c:v>706731.19602593896</c:v>
                </c:pt>
                <c:pt idx="1804">
                  <c:v>705401.81662762503</c:v>
                </c:pt>
                <c:pt idx="1805">
                  <c:v>706281.16506476002</c:v>
                </c:pt>
                <c:pt idx="1806">
                  <c:v>702680.45548313903</c:v>
                </c:pt>
                <c:pt idx="1807">
                  <c:v>699414.78778481495</c:v>
                </c:pt>
                <c:pt idx="1808">
                  <c:v>701460.61995519698</c:v>
                </c:pt>
                <c:pt idx="1809">
                  <c:v>701112.03765090799</c:v>
                </c:pt>
                <c:pt idx="1810">
                  <c:v>702442.19843683206</c:v>
                </c:pt>
                <c:pt idx="1811">
                  <c:v>700966.452230411</c:v>
                </c:pt>
                <c:pt idx="1812">
                  <c:v>699107.52525100997</c:v>
                </c:pt>
                <c:pt idx="1813">
                  <c:v>696128.19685396994</c:v>
                </c:pt>
                <c:pt idx="1814">
                  <c:v>694935.40475155495</c:v>
                </c:pt>
                <c:pt idx="1815">
                  <c:v>698593.97305996995</c:v>
                </c:pt>
                <c:pt idx="1816">
                  <c:v>699450.63354518695</c:v>
                </c:pt>
                <c:pt idx="1817">
                  <c:v>700527.97140765504</c:v>
                </c:pt>
                <c:pt idx="1818">
                  <c:v>695973.59962935804</c:v>
                </c:pt>
                <c:pt idx="1819">
                  <c:v>692184.85476529505</c:v>
                </c:pt>
                <c:pt idx="1820">
                  <c:v>688486.90938654402</c:v>
                </c:pt>
                <c:pt idx="1821">
                  <c:v>684210.80792901595</c:v>
                </c:pt>
                <c:pt idx="1822">
                  <c:v>677033.57527429005</c:v>
                </c:pt>
                <c:pt idx="1823">
                  <c:v>677881.43311445694</c:v>
                </c:pt>
                <c:pt idx="1824">
                  <c:v>682505.29572448099</c:v>
                </c:pt>
                <c:pt idx="1825">
                  <c:v>685234.197087412</c:v>
                </c:pt>
                <c:pt idx="1826">
                  <c:v>686879.94020321197</c:v>
                </c:pt>
                <c:pt idx="1827">
                  <c:v>684695.99456019094</c:v>
                </c:pt>
                <c:pt idx="1828">
                  <c:v>679932.68995506305</c:v>
                </c:pt>
                <c:pt idx="1829">
                  <c:v>671550.60815294599</c:v>
                </c:pt>
                <c:pt idx="1830">
                  <c:v>659518.12913691194</c:v>
                </c:pt>
                <c:pt idx="1831">
                  <c:v>658065.66651078197</c:v>
                </c:pt>
                <c:pt idx="1832">
                  <c:v>658547.52924379206</c:v>
                </c:pt>
                <c:pt idx="1833">
                  <c:v>656659.63867378398</c:v>
                </c:pt>
                <c:pt idx="1834">
                  <c:v>647488.18368631997</c:v>
                </c:pt>
                <c:pt idx="1835">
                  <c:v>644312.814853866</c:v>
                </c:pt>
                <c:pt idx="1836">
                  <c:v>646584.28271719196</c:v>
                </c:pt>
                <c:pt idx="1837">
                  <c:v>648773.76567674102</c:v>
                </c:pt>
                <c:pt idx="1838">
                  <c:v>651456.21647640504</c:v>
                </c:pt>
                <c:pt idx="1839">
                  <c:v>647643.25749269896</c:v>
                </c:pt>
                <c:pt idx="1840">
                  <c:v>642370.46548589505</c:v>
                </c:pt>
                <c:pt idx="1841">
                  <c:v>637483.75951302098</c:v>
                </c:pt>
                <c:pt idx="1842">
                  <c:v>635398.00626705203</c:v>
                </c:pt>
                <c:pt idx="1843">
                  <c:v>634687.046279656</c:v>
                </c:pt>
                <c:pt idx="1844">
                  <c:v>641569.83992376504</c:v>
                </c:pt>
                <c:pt idx="1845">
                  <c:v>646848.60791289597</c:v>
                </c:pt>
                <c:pt idx="1846">
                  <c:v>645384.26010280405</c:v>
                </c:pt>
                <c:pt idx="1847">
                  <c:v>641258.72128459997</c:v>
                </c:pt>
                <c:pt idx="1848">
                  <c:v>642084.38312649901</c:v>
                </c:pt>
                <c:pt idx="1849">
                  <c:v>638911.01977883396</c:v>
                </c:pt>
                <c:pt idx="1850">
                  <c:v>638902.59833293897</c:v>
                </c:pt>
                <c:pt idx="1851">
                  <c:v>642689.258416511</c:v>
                </c:pt>
                <c:pt idx="1852">
                  <c:v>643368.91481586895</c:v>
                </c:pt>
                <c:pt idx="1853">
                  <c:v>643855.80561357399</c:v>
                </c:pt>
                <c:pt idx="1854">
                  <c:v>645466.81097576197</c:v>
                </c:pt>
                <c:pt idx="1855">
                  <c:v>644706.830113034</c:v>
                </c:pt>
                <c:pt idx="1856">
                  <c:v>643861.434383602</c:v>
                </c:pt>
                <c:pt idx="1857">
                  <c:v>644064.07566539198</c:v>
                </c:pt>
                <c:pt idx="1858">
                  <c:v>643510.24766820297</c:v>
                </c:pt>
                <c:pt idx="1859">
                  <c:v>646020.26905977295</c:v>
                </c:pt>
                <c:pt idx="1860">
                  <c:v>648690.89602280199</c:v>
                </c:pt>
                <c:pt idx="1861">
                  <c:v>648848.37254218699</c:v>
                </c:pt>
                <c:pt idx="1862">
                  <c:v>649800.16763519798</c:v>
                </c:pt>
                <c:pt idx="1863">
                  <c:v>652765.64664964005</c:v>
                </c:pt>
                <c:pt idx="1864">
                  <c:v>652365.51072119595</c:v>
                </c:pt>
                <c:pt idx="1865">
                  <c:v>654550.90116476303</c:v>
                </c:pt>
                <c:pt idx="1866">
                  <c:v>648805.30325593601</c:v>
                </c:pt>
                <c:pt idx="1867">
                  <c:v>654746.03565116599</c:v>
                </c:pt>
                <c:pt idx="1868">
                  <c:v>659705.09991867002</c:v>
                </c:pt>
                <c:pt idx="1869">
                  <c:v>657032.71603475197</c:v>
                </c:pt>
                <c:pt idx="1870">
                  <c:v>654005.39638931595</c:v>
                </c:pt>
                <c:pt idx="1871">
                  <c:v>652132.84219010395</c:v>
                </c:pt>
                <c:pt idx="1872">
                  <c:v>649428.48109502299</c:v>
                </c:pt>
                <c:pt idx="1873">
                  <c:v>647424.27212239103</c:v>
                </c:pt>
                <c:pt idx="1874">
                  <c:v>647231.45434238203</c:v>
                </c:pt>
                <c:pt idx="1875">
                  <c:v>643560.27053033002</c:v>
                </c:pt>
                <c:pt idx="1876">
                  <c:v>640522.59446667298</c:v>
                </c:pt>
                <c:pt idx="1877">
                  <c:v>637517.28410815203</c:v>
                </c:pt>
                <c:pt idx="1878">
                  <c:v>639145.295696466</c:v>
                </c:pt>
                <c:pt idx="1879">
                  <c:v>637492.65406943497</c:v>
                </c:pt>
                <c:pt idx="1880">
                  <c:v>631184.16150565899</c:v>
                </c:pt>
                <c:pt idx="1881">
                  <c:v>632971.217941746</c:v>
                </c:pt>
                <c:pt idx="1882">
                  <c:v>637303.25566365803</c:v>
                </c:pt>
                <c:pt idx="1883">
                  <c:v>636665.59215590602</c:v>
                </c:pt>
                <c:pt idx="1884">
                  <c:v>635406.01244080905</c:v>
                </c:pt>
                <c:pt idx="1885">
                  <c:v>632816.60910300596</c:v>
                </c:pt>
                <c:pt idx="1886">
                  <c:v>631957.47269717604</c:v>
                </c:pt>
                <c:pt idx="1887">
                  <c:v>634285.56943591998</c:v>
                </c:pt>
                <c:pt idx="1888">
                  <c:v>634444.74677511305</c:v>
                </c:pt>
                <c:pt idx="1889">
                  <c:v>633586.24825367902</c:v>
                </c:pt>
                <c:pt idx="1890">
                  <c:v>632698.93941518397</c:v>
                </c:pt>
                <c:pt idx="1891">
                  <c:v>635393.686675934</c:v>
                </c:pt>
                <c:pt idx="1892">
                  <c:v>636647.12260675803</c:v>
                </c:pt>
                <c:pt idx="1893">
                  <c:v>634296.52013011498</c:v>
                </c:pt>
                <c:pt idx="1894">
                  <c:v>635444.30459505599</c:v>
                </c:pt>
                <c:pt idx="1895">
                  <c:v>634631.45542275102</c:v>
                </c:pt>
                <c:pt idx="1896">
                  <c:v>630920.99581649795</c:v>
                </c:pt>
                <c:pt idx="1897">
                  <c:v>624302.19327642396</c:v>
                </c:pt>
                <c:pt idx="1898">
                  <c:v>627225.78123459802</c:v>
                </c:pt>
                <c:pt idx="1899">
                  <c:v>631804.44345993199</c:v>
                </c:pt>
                <c:pt idx="1900">
                  <c:v>633245.14556230197</c:v>
                </c:pt>
                <c:pt idx="1901">
                  <c:v>634295.37986346195</c:v>
                </c:pt>
                <c:pt idx="1902">
                  <c:v>637609.78987817897</c:v>
                </c:pt>
                <c:pt idx="1903">
                  <c:v>643548.44534361002</c:v>
                </c:pt>
                <c:pt idx="1904">
                  <c:v>644716.48191487801</c:v>
                </c:pt>
                <c:pt idx="1905">
                  <c:v>649109.95120784699</c:v>
                </c:pt>
                <c:pt idx="1906">
                  <c:v>650343.42427832203</c:v>
                </c:pt>
                <c:pt idx="1907">
                  <c:v>643705.72794272495</c:v>
                </c:pt>
                <c:pt idx="1908">
                  <c:v>643443.32777028298</c:v>
                </c:pt>
                <c:pt idx="1909">
                  <c:v>643980.56359470601</c:v>
                </c:pt>
                <c:pt idx="1910">
                  <c:v>647706.32719510398</c:v>
                </c:pt>
                <c:pt idx="1911">
                  <c:v>644490.52548324701</c:v>
                </c:pt>
                <c:pt idx="1912">
                  <c:v>641143.34727546899</c:v>
                </c:pt>
                <c:pt idx="1913">
                  <c:v>637345.40937117301</c:v>
                </c:pt>
                <c:pt idx="1914">
                  <c:v>639974.39431437105</c:v>
                </c:pt>
                <c:pt idx="1915">
                  <c:v>638827.95702378894</c:v>
                </c:pt>
                <c:pt idx="1916">
                  <c:v>641656.56346266903</c:v>
                </c:pt>
                <c:pt idx="1917">
                  <c:v>642240.76583718904</c:v>
                </c:pt>
                <c:pt idx="1918">
                  <c:v>647684.66416729602</c:v>
                </c:pt>
                <c:pt idx="1919">
                  <c:v>649170.29985767696</c:v>
                </c:pt>
                <c:pt idx="1920">
                  <c:v>649688.52730561804</c:v>
                </c:pt>
                <c:pt idx="1921">
                  <c:v>650559.80421688803</c:v>
                </c:pt>
                <c:pt idx="1922">
                  <c:v>649481.18611106405</c:v>
                </c:pt>
                <c:pt idx="1923">
                  <c:v>650589.96368446003</c:v>
                </c:pt>
                <c:pt idx="1924">
                  <c:v>650401.57135348395</c:v>
                </c:pt>
                <c:pt idx="1925">
                  <c:v>648392.28739454504</c:v>
                </c:pt>
                <c:pt idx="1926">
                  <c:v>653362.00384039304</c:v>
                </c:pt>
                <c:pt idx="1927">
                  <c:v>653105.06650435005</c:v>
                </c:pt>
                <c:pt idx="1928">
                  <c:v>646718.92132895405</c:v>
                </c:pt>
                <c:pt idx="1929">
                  <c:v>641755.00100329996</c:v>
                </c:pt>
                <c:pt idx="1930">
                  <c:v>636225.62440165703</c:v>
                </c:pt>
                <c:pt idx="1931">
                  <c:v>633778.57104690396</c:v>
                </c:pt>
                <c:pt idx="1932">
                  <c:v>635241.27416269504</c:v>
                </c:pt>
                <c:pt idx="1933">
                  <c:v>629980.18193564506</c:v>
                </c:pt>
                <c:pt idx="1934">
                  <c:v>626203.609415913</c:v>
                </c:pt>
                <c:pt idx="1935">
                  <c:v>625765.89693050995</c:v>
                </c:pt>
                <c:pt idx="1936">
                  <c:v>630515.19860286301</c:v>
                </c:pt>
                <c:pt idx="1937">
                  <c:v>634411.57522153005</c:v>
                </c:pt>
                <c:pt idx="1938">
                  <c:v>638783.97170242202</c:v>
                </c:pt>
                <c:pt idx="1939">
                  <c:v>635474.78033855197</c:v>
                </c:pt>
                <c:pt idx="1940">
                  <c:v>636863.35909584502</c:v>
                </c:pt>
                <c:pt idx="1941">
                  <c:v>638365.16225891805</c:v>
                </c:pt>
                <c:pt idx="1942">
                  <c:v>641529.78339509002</c:v>
                </c:pt>
                <c:pt idx="1943">
                  <c:v>639303.48907493195</c:v>
                </c:pt>
                <c:pt idx="1944">
                  <c:v>641162.93118395796</c:v>
                </c:pt>
                <c:pt idx="1945">
                  <c:v>647441.25376562902</c:v>
                </c:pt>
                <c:pt idx="1946">
                  <c:v>649917.52929144795</c:v>
                </c:pt>
                <c:pt idx="1947">
                  <c:v>653527.579813277</c:v>
                </c:pt>
                <c:pt idx="1948">
                  <c:v>651196.77606064698</c:v>
                </c:pt>
                <c:pt idx="1949">
                  <c:v>656967.12959443103</c:v>
                </c:pt>
                <c:pt idx="1950">
                  <c:v>660809.81685146701</c:v>
                </c:pt>
                <c:pt idx="1951">
                  <c:v>665355.72989353805</c:v>
                </c:pt>
                <c:pt idx="1952">
                  <c:v>673702.59197215899</c:v>
                </c:pt>
                <c:pt idx="1953">
                  <c:v>678982.18812743702</c:v>
                </c:pt>
                <c:pt idx="1954">
                  <c:v>684373.65279087704</c:v>
                </c:pt>
                <c:pt idx="1955">
                  <c:v>688460.60001554899</c:v>
                </c:pt>
                <c:pt idx="1956">
                  <c:v>689810.78258981195</c:v>
                </c:pt>
                <c:pt idx="1957">
                  <c:v>695512.52482798102</c:v>
                </c:pt>
                <c:pt idx="1958">
                  <c:v>700338.80369242502</c:v>
                </c:pt>
                <c:pt idx="1959">
                  <c:v>703063.788432125</c:v>
                </c:pt>
                <c:pt idx="1960">
                  <c:v>702782.92064215697</c:v>
                </c:pt>
                <c:pt idx="1961">
                  <c:v>704973.447580387</c:v>
                </c:pt>
                <c:pt idx="1962">
                  <c:v>706232.27872745297</c:v>
                </c:pt>
                <c:pt idx="1963">
                  <c:v>709036.33312238497</c:v>
                </c:pt>
                <c:pt idx="1964">
                  <c:v>711163.52686626394</c:v>
                </c:pt>
                <c:pt idx="1965">
                  <c:v>707248.38515534101</c:v>
                </c:pt>
                <c:pt idx="1966">
                  <c:v>717244.11380056804</c:v>
                </c:pt>
                <c:pt idx="1967">
                  <c:v>726370.49267438496</c:v>
                </c:pt>
                <c:pt idx="1968">
                  <c:v>728000.53869393806</c:v>
                </c:pt>
                <c:pt idx="1969">
                  <c:v>730949.90226975002</c:v>
                </c:pt>
                <c:pt idx="1970">
                  <c:v>733106.97953557095</c:v>
                </c:pt>
                <c:pt idx="1971">
                  <c:v>737888.20277027902</c:v>
                </c:pt>
                <c:pt idx="1972">
                  <c:v>740584.24840428797</c:v>
                </c:pt>
                <c:pt idx="1973">
                  <c:v>746937.23266949505</c:v>
                </c:pt>
                <c:pt idx="1974">
                  <c:v>754169.76177295297</c:v>
                </c:pt>
                <c:pt idx="1975">
                  <c:v>761264.28208837495</c:v>
                </c:pt>
                <c:pt idx="1976">
                  <c:v>766344.49471763801</c:v>
                </c:pt>
                <c:pt idx="1977">
                  <c:v>768349.69794761995</c:v>
                </c:pt>
                <c:pt idx="1978">
                  <c:v>767760.09321901901</c:v>
                </c:pt>
                <c:pt idx="1979">
                  <c:v>763094.459608529</c:v>
                </c:pt>
                <c:pt idx="1980">
                  <c:v>762529.07109732495</c:v>
                </c:pt>
                <c:pt idx="1981">
                  <c:v>758609.76358537003</c:v>
                </c:pt>
                <c:pt idx="1982">
                  <c:v>753589.54077764403</c:v>
                </c:pt>
                <c:pt idx="1983">
                  <c:v>746787.98179800797</c:v>
                </c:pt>
                <c:pt idx="1984">
                  <c:v>736145.56501223904</c:v>
                </c:pt>
                <c:pt idx="1985">
                  <c:v>734254.81492376805</c:v>
                </c:pt>
                <c:pt idx="1986">
                  <c:v>730442.99553021905</c:v>
                </c:pt>
                <c:pt idx="1987">
                  <c:v>725352.86609568296</c:v>
                </c:pt>
                <c:pt idx="1988">
                  <c:v>726242.19237171905</c:v>
                </c:pt>
                <c:pt idx="1989">
                  <c:v>722419.304586738</c:v>
                </c:pt>
                <c:pt idx="1990">
                  <c:v>721078.31572433503</c:v>
                </c:pt>
                <c:pt idx="1991">
                  <c:v>724965.15629671805</c:v>
                </c:pt>
                <c:pt idx="1992">
                  <c:v>726288.40005486703</c:v>
                </c:pt>
                <c:pt idx="1993">
                  <c:v>727514.97200488904</c:v>
                </c:pt>
                <c:pt idx="1994">
                  <c:v>724838.52283230599</c:v>
                </c:pt>
                <c:pt idx="1995">
                  <c:v>724237.68415031198</c:v>
                </c:pt>
                <c:pt idx="1996">
                  <c:v>721180.121420159</c:v>
                </c:pt>
                <c:pt idx="1997">
                  <c:v>717591.50699549203</c:v>
                </c:pt>
                <c:pt idx="1998">
                  <c:v>718452.29498128605</c:v>
                </c:pt>
                <c:pt idx="1999">
                  <c:v>724284.78386172</c:v>
                </c:pt>
                <c:pt idx="2000">
                  <c:v>725652.76367662498</c:v>
                </c:pt>
                <c:pt idx="2001">
                  <c:v>725163.08641073597</c:v>
                </c:pt>
                <c:pt idx="2002">
                  <c:v>722924.01378234604</c:v>
                </c:pt>
                <c:pt idx="2003">
                  <c:v>726480.87375775503</c:v>
                </c:pt>
                <c:pt idx="2004">
                  <c:v>729514.15019655705</c:v>
                </c:pt>
                <c:pt idx="2005">
                  <c:v>729224.45886028302</c:v>
                </c:pt>
                <c:pt idx="2006">
                  <c:v>726218.59878195997</c:v>
                </c:pt>
                <c:pt idx="2007">
                  <c:v>727712.03393963503</c:v>
                </c:pt>
                <c:pt idx="2008">
                  <c:v>729477.20792358206</c:v>
                </c:pt>
                <c:pt idx="2009">
                  <c:v>729520.25667810405</c:v>
                </c:pt>
                <c:pt idx="2010">
                  <c:v>728773.67820750899</c:v>
                </c:pt>
                <c:pt idx="2011">
                  <c:v>729550.589519509</c:v>
                </c:pt>
                <c:pt idx="2012">
                  <c:v>724614.14996306098</c:v>
                </c:pt>
                <c:pt idx="2013">
                  <c:v>711559.83737521397</c:v>
                </c:pt>
                <c:pt idx="2014">
                  <c:v>709418.57616314397</c:v>
                </c:pt>
                <c:pt idx="2015">
                  <c:v>714415.52140581701</c:v>
                </c:pt>
                <c:pt idx="2016">
                  <c:v>712979.74985936796</c:v>
                </c:pt>
                <c:pt idx="2017">
                  <c:v>707719.32387070695</c:v>
                </c:pt>
                <c:pt idx="2018">
                  <c:v>707584.05533453799</c:v>
                </c:pt>
                <c:pt idx="2019">
                  <c:v>707826.97832585895</c:v>
                </c:pt>
                <c:pt idx="2020">
                  <c:v>711008.75224904902</c:v>
                </c:pt>
                <c:pt idx="2021">
                  <c:v>703914.69563867396</c:v>
                </c:pt>
                <c:pt idx="2022">
                  <c:v>702362.90815701801</c:v>
                </c:pt>
                <c:pt idx="2023">
                  <c:v>699883.328629244</c:v>
                </c:pt>
                <c:pt idx="2024">
                  <c:v>696881.24103079899</c:v>
                </c:pt>
                <c:pt idx="2025">
                  <c:v>692394.40098088596</c:v>
                </c:pt>
                <c:pt idx="2026">
                  <c:v>682352.78849629604</c:v>
                </c:pt>
                <c:pt idx="2027">
                  <c:v>683280.86431183701</c:v>
                </c:pt>
                <c:pt idx="2028">
                  <c:v>685156.36683629104</c:v>
                </c:pt>
                <c:pt idx="2029">
                  <c:v>686824.49460935895</c:v>
                </c:pt>
                <c:pt idx="2030">
                  <c:v>691856.31424833997</c:v>
                </c:pt>
                <c:pt idx="2031">
                  <c:v>692270.85407784896</c:v>
                </c:pt>
                <c:pt idx="2032">
                  <c:v>680199.72880957695</c:v>
                </c:pt>
                <c:pt idx="2033">
                  <c:v>673799.168698258</c:v>
                </c:pt>
                <c:pt idx="2034">
                  <c:v>668214.12159107602</c:v>
                </c:pt>
                <c:pt idx="2035">
                  <c:v>657686.06684119802</c:v>
                </c:pt>
                <c:pt idx="2036">
                  <c:v>644633.41025694401</c:v>
                </c:pt>
                <c:pt idx="2037">
                  <c:v>635510.738498686</c:v>
                </c:pt>
                <c:pt idx="2038">
                  <c:v>628640.26140084805</c:v>
                </c:pt>
                <c:pt idx="2039">
                  <c:v>632575.37492061302</c:v>
                </c:pt>
                <c:pt idx="2040">
                  <c:v>635256.14648502797</c:v>
                </c:pt>
                <c:pt idx="2041">
                  <c:v>635336.02506415395</c:v>
                </c:pt>
                <c:pt idx="2042">
                  <c:v>637013.68494173395</c:v>
                </c:pt>
                <c:pt idx="2043">
                  <c:v>635860.82541719906</c:v>
                </c:pt>
                <c:pt idx="2044">
                  <c:v>634558.25692647998</c:v>
                </c:pt>
                <c:pt idx="2045">
                  <c:v>631373.58979845396</c:v>
                </c:pt>
                <c:pt idx="2046">
                  <c:v>626195.42148786504</c:v>
                </c:pt>
                <c:pt idx="2047">
                  <c:v>619582.80603451806</c:v>
                </c:pt>
                <c:pt idx="2048">
                  <c:v>619166.12006970204</c:v>
                </c:pt>
                <c:pt idx="2049">
                  <c:v>616669.17504564603</c:v>
                </c:pt>
                <c:pt idx="2050">
                  <c:v>612596.84313386702</c:v>
                </c:pt>
                <c:pt idx="2051">
                  <c:v>610678.89992257499</c:v>
                </c:pt>
                <c:pt idx="2052">
                  <c:v>615024.66965439799</c:v>
                </c:pt>
                <c:pt idx="2053">
                  <c:v>614037.84191402304</c:v>
                </c:pt>
                <c:pt idx="2054">
                  <c:v>613139.42534984194</c:v>
                </c:pt>
                <c:pt idx="2055">
                  <c:v>613243.06798245304</c:v>
                </c:pt>
                <c:pt idx="2056">
                  <c:v>615554.79160079802</c:v>
                </c:pt>
                <c:pt idx="2057">
                  <c:v>610787.65830104204</c:v>
                </c:pt>
                <c:pt idx="2058">
                  <c:v>605448.17048248998</c:v>
                </c:pt>
                <c:pt idx="2059">
                  <c:v>606859.71976207301</c:v>
                </c:pt>
                <c:pt idx="2060">
                  <c:v>611779.75044821005</c:v>
                </c:pt>
                <c:pt idx="2061">
                  <c:v>609464.03676345898</c:v>
                </c:pt>
                <c:pt idx="2062">
                  <c:v>608365.13891306799</c:v>
                </c:pt>
                <c:pt idx="2063">
                  <c:v>603182.79149478697</c:v>
                </c:pt>
                <c:pt idx="2064">
                  <c:v>597327.27113103005</c:v>
                </c:pt>
                <c:pt idx="2065">
                  <c:v>600131.29449236195</c:v>
                </c:pt>
                <c:pt idx="2066">
                  <c:v>598274.565543751</c:v>
                </c:pt>
                <c:pt idx="2067">
                  <c:v>600083.74915854796</c:v>
                </c:pt>
                <c:pt idx="2068">
                  <c:v>599781.04552959104</c:v>
                </c:pt>
                <c:pt idx="2069">
                  <c:v>599597.05427038902</c:v>
                </c:pt>
                <c:pt idx="2070">
                  <c:v>596560.88383968</c:v>
                </c:pt>
                <c:pt idx="2071">
                  <c:v>594356.35873335495</c:v>
                </c:pt>
                <c:pt idx="2072">
                  <c:v>592640.76324559597</c:v>
                </c:pt>
                <c:pt idx="2073">
                  <c:v>583262.25953158201</c:v>
                </c:pt>
                <c:pt idx="2074">
                  <c:v>586201.02154168498</c:v>
                </c:pt>
                <c:pt idx="2075">
                  <c:v>581686.74316773796</c:v>
                </c:pt>
                <c:pt idx="2076">
                  <c:v>581866.529676495</c:v>
                </c:pt>
                <c:pt idx="2077">
                  <c:v>582692.23335703101</c:v>
                </c:pt>
                <c:pt idx="2078">
                  <c:v>593167.569872102</c:v>
                </c:pt>
                <c:pt idx="2079">
                  <c:v>599879.26390536595</c:v>
                </c:pt>
                <c:pt idx="2080">
                  <c:v>600814.41810484498</c:v>
                </c:pt>
                <c:pt idx="2081">
                  <c:v>600586.14156718203</c:v>
                </c:pt>
                <c:pt idx="2082">
                  <c:v>600531.90295131097</c:v>
                </c:pt>
                <c:pt idx="2083">
                  <c:v>601059.59342894994</c:v>
                </c:pt>
                <c:pt idx="2084">
                  <c:v>607310.60579605598</c:v>
                </c:pt>
                <c:pt idx="2085">
                  <c:v>611609.60716391902</c:v>
                </c:pt>
                <c:pt idx="2086">
                  <c:v>610630.36536934797</c:v>
                </c:pt>
                <c:pt idx="2087">
                  <c:v>609281.43271849304</c:v>
                </c:pt>
                <c:pt idx="2088">
                  <c:v>611427.48488538002</c:v>
                </c:pt>
                <c:pt idx="2089">
                  <c:v>612590.67187597603</c:v>
                </c:pt>
                <c:pt idx="2090">
                  <c:v>612608.30890796101</c:v>
                </c:pt>
                <c:pt idx="2091">
                  <c:v>612009.54485319206</c:v>
                </c:pt>
                <c:pt idx="2092">
                  <c:v>603541.29724564904</c:v>
                </c:pt>
                <c:pt idx="2093">
                  <c:v>594388.09031230398</c:v>
                </c:pt>
                <c:pt idx="2094">
                  <c:v>595556.01730276295</c:v>
                </c:pt>
                <c:pt idx="2095">
                  <c:v>599563.00024971296</c:v>
                </c:pt>
                <c:pt idx="2096">
                  <c:v>607634.55536898202</c:v>
                </c:pt>
                <c:pt idx="2097">
                  <c:v>614161.11631742399</c:v>
                </c:pt>
                <c:pt idx="2098">
                  <c:v>610093.86354780698</c:v>
                </c:pt>
                <c:pt idx="2099">
                  <c:v>608827.07676492096</c:v>
                </c:pt>
                <c:pt idx="2100">
                  <c:v>608675.53597045795</c:v>
                </c:pt>
                <c:pt idx="2101">
                  <c:v>608791.91030693601</c:v>
                </c:pt>
                <c:pt idx="2102">
                  <c:v>610064.780064138</c:v>
                </c:pt>
                <c:pt idx="2103">
                  <c:v>608712.53387726203</c:v>
                </c:pt>
                <c:pt idx="2104">
                  <c:v>606641.43018652999</c:v>
                </c:pt>
                <c:pt idx="2105">
                  <c:v>609196.06076134497</c:v>
                </c:pt>
                <c:pt idx="2106">
                  <c:v>608064.10381381598</c:v>
                </c:pt>
                <c:pt idx="2107">
                  <c:v>609903.11420595401</c:v>
                </c:pt>
                <c:pt idx="2108">
                  <c:v>612691.66872063803</c:v>
                </c:pt>
                <c:pt idx="2109">
                  <c:v>612506.51751106896</c:v>
                </c:pt>
                <c:pt idx="2110">
                  <c:v>606246.76926713996</c:v>
                </c:pt>
                <c:pt idx="2111">
                  <c:v>606680.49234613497</c:v>
                </c:pt>
                <c:pt idx="2112">
                  <c:v>611834.35145429499</c:v>
                </c:pt>
                <c:pt idx="2113">
                  <c:v>616666.84570464899</c:v>
                </c:pt>
                <c:pt idx="2114">
                  <c:v>620764.49163615098</c:v>
                </c:pt>
                <c:pt idx="2115">
                  <c:v>623931.50708777399</c:v>
                </c:pt>
                <c:pt idx="2116">
                  <c:v>622650.321788445</c:v>
                </c:pt>
                <c:pt idx="2117">
                  <c:v>622862.15523250203</c:v>
                </c:pt>
                <c:pt idx="2118">
                  <c:v>622356.71125331195</c:v>
                </c:pt>
                <c:pt idx="2119">
                  <c:v>622015.19829858805</c:v>
                </c:pt>
                <c:pt idx="2120">
                  <c:v>624991.73747080797</c:v>
                </c:pt>
                <c:pt idx="2121">
                  <c:v>633537.70203712303</c:v>
                </c:pt>
                <c:pt idx="2122">
                  <c:v>635813.208547257</c:v>
                </c:pt>
                <c:pt idx="2123">
                  <c:v>635345.57028842298</c:v>
                </c:pt>
                <c:pt idx="2124">
                  <c:v>634825.02482319996</c:v>
                </c:pt>
                <c:pt idx="2125">
                  <c:v>635842.55443127395</c:v>
                </c:pt>
                <c:pt idx="2126">
                  <c:v>638617.31986696995</c:v>
                </c:pt>
                <c:pt idx="2127">
                  <c:v>646184.42199272697</c:v>
                </c:pt>
                <c:pt idx="2128">
                  <c:v>651366.60495424503</c:v>
                </c:pt>
                <c:pt idx="2129">
                  <c:v>657060.78260212298</c:v>
                </c:pt>
                <c:pt idx="2130">
                  <c:v>657876.96230856399</c:v>
                </c:pt>
                <c:pt idx="2131">
                  <c:v>659258.30780778301</c:v>
                </c:pt>
                <c:pt idx="2132">
                  <c:v>663045.37404872396</c:v>
                </c:pt>
                <c:pt idx="2133">
                  <c:v>666021.36832038104</c:v>
                </c:pt>
                <c:pt idx="2134">
                  <c:v>669519.46998153196</c:v>
                </c:pt>
                <c:pt idx="2135">
                  <c:v>673114.92704759701</c:v>
                </c:pt>
                <c:pt idx="2136">
                  <c:v>678086.40070955199</c:v>
                </c:pt>
                <c:pt idx="2137">
                  <c:v>683019.950531204</c:v>
                </c:pt>
                <c:pt idx="2138">
                  <c:v>686632.58821535099</c:v>
                </c:pt>
                <c:pt idx="2139">
                  <c:v>686736.18110384396</c:v>
                </c:pt>
                <c:pt idx="2140">
                  <c:v>684024.50523085799</c:v>
                </c:pt>
                <c:pt idx="2141">
                  <c:v>682588.71629758703</c:v>
                </c:pt>
                <c:pt idx="2142">
                  <c:v>684272.68758317898</c:v>
                </c:pt>
                <c:pt idx="2143">
                  <c:v>690274.74206998805</c:v>
                </c:pt>
                <c:pt idx="2144">
                  <c:v>694144.98498530104</c:v>
                </c:pt>
                <c:pt idx="2145">
                  <c:v>696777.36356873496</c:v>
                </c:pt>
                <c:pt idx="2146">
                  <c:v>696549.90509169397</c:v>
                </c:pt>
                <c:pt idx="2147">
                  <c:v>697344.868500554</c:v>
                </c:pt>
                <c:pt idx="2148">
                  <c:v>696996.33836855902</c:v>
                </c:pt>
                <c:pt idx="2149">
                  <c:v>704025.85160669195</c:v>
                </c:pt>
                <c:pt idx="2150">
                  <c:v>710562.35043846199</c:v>
                </c:pt>
                <c:pt idx="2151">
                  <c:v>711693.55485072103</c:v>
                </c:pt>
                <c:pt idx="2152">
                  <c:v>708654.24454984197</c:v>
                </c:pt>
                <c:pt idx="2153">
                  <c:v>707651.24704939895</c:v>
                </c:pt>
                <c:pt idx="2154">
                  <c:v>708437.95801090205</c:v>
                </c:pt>
                <c:pt idx="2155">
                  <c:v>720813.00575883198</c:v>
                </c:pt>
                <c:pt idx="2156">
                  <c:v>724772.472000701</c:v>
                </c:pt>
                <c:pt idx="2157">
                  <c:v>734253.88215215795</c:v>
                </c:pt>
                <c:pt idx="2158">
                  <c:v>737699.83539116196</c:v>
                </c:pt>
                <c:pt idx="2159">
                  <c:v>733040.57484663394</c:v>
                </c:pt>
                <c:pt idx="2160">
                  <c:v>733413.28480465896</c:v>
                </c:pt>
                <c:pt idx="2161">
                  <c:v>738608.56811644998</c:v>
                </c:pt>
                <c:pt idx="2162">
                  <c:v>745540.50423897197</c:v>
                </c:pt>
                <c:pt idx="2163">
                  <c:v>747790.72754159698</c:v>
                </c:pt>
                <c:pt idx="2164">
                  <c:v>747449.78249557898</c:v>
                </c:pt>
                <c:pt idx="2165">
                  <c:v>745127.43243741605</c:v>
                </c:pt>
                <c:pt idx="2166">
                  <c:v>746636.12173055601</c:v>
                </c:pt>
                <c:pt idx="2167">
                  <c:v>746039.52614463505</c:v>
                </c:pt>
                <c:pt idx="2168">
                  <c:v>733350.730618904</c:v>
                </c:pt>
                <c:pt idx="2169">
                  <c:v>735456.36484637402</c:v>
                </c:pt>
                <c:pt idx="2170">
                  <c:v>736141.12012815895</c:v>
                </c:pt>
                <c:pt idx="2171">
                  <c:v>732376.10101125401</c:v>
                </c:pt>
                <c:pt idx="2172">
                  <c:v>728979.98643273604</c:v>
                </c:pt>
                <c:pt idx="2173">
                  <c:v>725556.16598038503</c:v>
                </c:pt>
                <c:pt idx="2174">
                  <c:v>728288.74791279098</c:v>
                </c:pt>
                <c:pt idx="2175">
                  <c:v>729327.160327747</c:v>
                </c:pt>
                <c:pt idx="2176">
                  <c:v>726720.10333932505</c:v>
                </c:pt>
                <c:pt idx="2177">
                  <c:v>723229.32759523601</c:v>
                </c:pt>
                <c:pt idx="2178">
                  <c:v>721944.76688539505</c:v>
                </c:pt>
                <c:pt idx="2179">
                  <c:v>720239.834429938</c:v>
                </c:pt>
                <c:pt idx="2180">
                  <c:v>720453.44776863896</c:v>
                </c:pt>
                <c:pt idx="2181">
                  <c:v>723588.02782913798</c:v>
                </c:pt>
                <c:pt idx="2182">
                  <c:v>721570.40232472599</c:v>
                </c:pt>
                <c:pt idx="2183">
                  <c:v>714232.71985126205</c:v>
                </c:pt>
                <c:pt idx="2184">
                  <c:v>712195.40043996496</c:v>
                </c:pt>
                <c:pt idx="2185">
                  <c:v>713309.47175217804</c:v>
                </c:pt>
                <c:pt idx="2186">
                  <c:v>713165.35722992802</c:v>
                </c:pt>
                <c:pt idx="2187">
                  <c:v>714128.83388778602</c:v>
                </c:pt>
                <c:pt idx="2188">
                  <c:v>711279.54361524701</c:v>
                </c:pt>
                <c:pt idx="2189">
                  <c:v>711459.24447827297</c:v>
                </c:pt>
                <c:pt idx="2190">
                  <c:v>709800.27159744396</c:v>
                </c:pt>
                <c:pt idx="2191">
                  <c:v>710045.24881726701</c:v>
                </c:pt>
                <c:pt idx="2192">
                  <c:v>709489.755635357</c:v>
                </c:pt>
                <c:pt idx="2193">
                  <c:v>711921.87656328594</c:v>
                </c:pt>
                <c:pt idx="2194">
                  <c:v>713525.07131371205</c:v>
                </c:pt>
                <c:pt idx="2195">
                  <c:v>711606.53148718097</c:v>
                </c:pt>
                <c:pt idx="2196">
                  <c:v>703782.84100507305</c:v>
                </c:pt>
                <c:pt idx="2197">
                  <c:v>703813.24880742806</c:v>
                </c:pt>
                <c:pt idx="2198">
                  <c:v>704499.40905118198</c:v>
                </c:pt>
                <c:pt idx="2199">
                  <c:v>709728.15234218806</c:v>
                </c:pt>
                <c:pt idx="2200">
                  <c:v>713694.08400175697</c:v>
                </c:pt>
                <c:pt idx="2201">
                  <c:v>714355.93381543399</c:v>
                </c:pt>
                <c:pt idx="2202">
                  <c:v>715253.73649288202</c:v>
                </c:pt>
                <c:pt idx="2203">
                  <c:v>720207.93808777095</c:v>
                </c:pt>
                <c:pt idx="2204">
                  <c:v>724469.60268755001</c:v>
                </c:pt>
                <c:pt idx="2205">
                  <c:v>724129.53354293201</c:v>
                </c:pt>
                <c:pt idx="2206">
                  <c:v>718716.99456497899</c:v>
                </c:pt>
                <c:pt idx="2207">
                  <c:v>713068.78490098903</c:v>
                </c:pt>
                <c:pt idx="2208">
                  <c:v>714977.14782814903</c:v>
                </c:pt>
                <c:pt idx="2209">
                  <c:v>713067.07827892702</c:v>
                </c:pt>
                <c:pt idx="2210">
                  <c:v>714244.70096853096</c:v>
                </c:pt>
                <c:pt idx="2211">
                  <c:v>719929.14693140599</c:v>
                </c:pt>
                <c:pt idx="2212">
                  <c:v>726697.63270513504</c:v>
                </c:pt>
                <c:pt idx="2213">
                  <c:v>726366.20916012605</c:v>
                </c:pt>
                <c:pt idx="2214">
                  <c:v>725355.67193932505</c:v>
                </c:pt>
                <c:pt idx="2215">
                  <c:v>724329.94493749598</c:v>
                </c:pt>
                <c:pt idx="2216">
                  <c:v>726487.60933919495</c:v>
                </c:pt>
                <c:pt idx="2217">
                  <c:v>733058.64663027599</c:v>
                </c:pt>
                <c:pt idx="2218">
                  <c:v>736045.33982179104</c:v>
                </c:pt>
                <c:pt idx="2219">
                  <c:v>738410.49122256902</c:v>
                </c:pt>
                <c:pt idx="2220">
                  <c:v>738186.28323995997</c:v>
                </c:pt>
                <c:pt idx="2221">
                  <c:v>742313.09042059502</c:v>
                </c:pt>
                <c:pt idx="2222">
                  <c:v>747514.98762065405</c:v>
                </c:pt>
                <c:pt idx="2223">
                  <c:v>752063.01315315696</c:v>
                </c:pt>
                <c:pt idx="2224">
                  <c:v>751224.61503019603</c:v>
                </c:pt>
                <c:pt idx="2225">
                  <c:v>751437.13615644095</c:v>
                </c:pt>
                <c:pt idx="2226">
                  <c:v>753318.816312243</c:v>
                </c:pt>
                <c:pt idx="2227">
                  <c:v>750032.42836252204</c:v>
                </c:pt>
                <c:pt idx="2228">
                  <c:v>752903.16780138097</c:v>
                </c:pt>
                <c:pt idx="2229">
                  <c:v>756157.04578996496</c:v>
                </c:pt>
                <c:pt idx="2230">
                  <c:v>759393.66593055497</c:v>
                </c:pt>
                <c:pt idx="2231">
                  <c:v>762692.96982280503</c:v>
                </c:pt>
                <c:pt idx="2232">
                  <c:v>761431.938771785</c:v>
                </c:pt>
                <c:pt idx="2233">
                  <c:v>757558.28061231703</c:v>
                </c:pt>
                <c:pt idx="2234">
                  <c:v>764427.23715156002</c:v>
                </c:pt>
                <c:pt idx="2235">
                  <c:v>768150.99005600798</c:v>
                </c:pt>
                <c:pt idx="2236">
                  <c:v>765051.90100967896</c:v>
                </c:pt>
                <c:pt idx="2237">
                  <c:v>761173.89838750102</c:v>
                </c:pt>
                <c:pt idx="2238">
                  <c:v>767025.80463776004</c:v>
                </c:pt>
                <c:pt idx="2239">
                  <c:v>770908.51763627201</c:v>
                </c:pt>
                <c:pt idx="2240">
                  <c:v>778919.17700442194</c:v>
                </c:pt>
                <c:pt idx="2241">
                  <c:v>776066.66686264798</c:v>
                </c:pt>
                <c:pt idx="2242">
                  <c:v>776212.70215396804</c:v>
                </c:pt>
                <c:pt idx="2243">
                  <c:v>788090.36774581403</c:v>
                </c:pt>
                <c:pt idx="2244">
                  <c:v>795488.36880079797</c:v>
                </c:pt>
                <c:pt idx="2245">
                  <c:v>796163.46527448297</c:v>
                </c:pt>
                <c:pt idx="2246">
                  <c:v>801932.968075732</c:v>
                </c:pt>
                <c:pt idx="2247">
                  <c:v>803475.66788338195</c:v>
                </c:pt>
                <c:pt idx="2248">
                  <c:v>805599.09440307005</c:v>
                </c:pt>
                <c:pt idx="2249">
                  <c:v>808891.56463686295</c:v>
                </c:pt>
                <c:pt idx="2250">
                  <c:v>808643.99610415997</c:v>
                </c:pt>
                <c:pt idx="2251">
                  <c:v>809407.47263212095</c:v>
                </c:pt>
                <c:pt idx="2252">
                  <c:v>809460.17505738896</c:v>
                </c:pt>
                <c:pt idx="2253">
                  <c:v>807768.50056207797</c:v>
                </c:pt>
                <c:pt idx="2254">
                  <c:v>811658.76873773301</c:v>
                </c:pt>
                <c:pt idx="2255">
                  <c:v>816611.175806502</c:v>
                </c:pt>
                <c:pt idx="2256">
                  <c:v>816753.64759246202</c:v>
                </c:pt>
                <c:pt idx="2257">
                  <c:v>817537.31126269395</c:v>
                </c:pt>
                <c:pt idx="2258">
                  <c:v>821141.66844049795</c:v>
                </c:pt>
                <c:pt idx="2259">
                  <c:v>822437.201608598</c:v>
                </c:pt>
                <c:pt idx="2260">
                  <c:v>817368.68750465906</c:v>
                </c:pt>
                <c:pt idx="2261">
                  <c:v>815220.10883667495</c:v>
                </c:pt>
                <c:pt idx="2262">
                  <c:v>818051.12073391594</c:v>
                </c:pt>
                <c:pt idx="2263">
                  <c:v>814756.13109812699</c:v>
                </c:pt>
                <c:pt idx="2264">
                  <c:v>810251.85691215005</c:v>
                </c:pt>
                <c:pt idx="2265">
                  <c:v>810029.67833937099</c:v>
                </c:pt>
                <c:pt idx="2266">
                  <c:v>811975.73183245899</c:v>
                </c:pt>
                <c:pt idx="2267">
                  <c:v>809859.98344077205</c:v>
                </c:pt>
                <c:pt idx="2268">
                  <c:v>809409.75011209305</c:v>
                </c:pt>
                <c:pt idx="2269">
                  <c:v>810970.867890939</c:v>
                </c:pt>
                <c:pt idx="2270">
                  <c:v>809409.62829083495</c:v>
                </c:pt>
                <c:pt idx="2271">
                  <c:v>804914.62521184306</c:v>
                </c:pt>
                <c:pt idx="2272">
                  <c:v>805475.08439679199</c:v>
                </c:pt>
                <c:pt idx="2273">
                  <c:v>813431.42933227296</c:v>
                </c:pt>
                <c:pt idx="2274">
                  <c:v>814809.94285235705</c:v>
                </c:pt>
                <c:pt idx="2275">
                  <c:v>803968.29563491198</c:v>
                </c:pt>
                <c:pt idx="2276">
                  <c:v>798691.55180199898</c:v>
                </c:pt>
                <c:pt idx="2277">
                  <c:v>790573.02955036098</c:v>
                </c:pt>
                <c:pt idx="2278">
                  <c:v>790651.32250583405</c:v>
                </c:pt>
                <c:pt idx="2279">
                  <c:v>797183.75288637297</c:v>
                </c:pt>
                <c:pt idx="2280">
                  <c:v>794373.141592431</c:v>
                </c:pt>
                <c:pt idx="2281">
                  <c:v>791622.38618022006</c:v>
                </c:pt>
                <c:pt idx="2282">
                  <c:v>787795.79871976504</c:v>
                </c:pt>
                <c:pt idx="2283">
                  <c:v>787126.68972805305</c:v>
                </c:pt>
                <c:pt idx="2284">
                  <c:v>786155.28302803601</c:v>
                </c:pt>
                <c:pt idx="2285">
                  <c:v>786612.90991013404</c:v>
                </c:pt>
                <c:pt idx="2286">
                  <c:v>793868.17024662602</c:v>
                </c:pt>
                <c:pt idx="2287">
                  <c:v>794008.35724086</c:v>
                </c:pt>
                <c:pt idx="2288">
                  <c:v>791616.159611215</c:v>
                </c:pt>
                <c:pt idx="2289">
                  <c:v>793474.40463105706</c:v>
                </c:pt>
                <c:pt idx="2290">
                  <c:v>794818.35108319402</c:v>
                </c:pt>
                <c:pt idx="2291">
                  <c:v>795494.42375671701</c:v>
                </c:pt>
                <c:pt idx="2292">
                  <c:v>792341.14740959206</c:v>
                </c:pt>
                <c:pt idx="2293">
                  <c:v>796681.33806923998</c:v>
                </c:pt>
                <c:pt idx="2294">
                  <c:v>800594.80655625998</c:v>
                </c:pt>
                <c:pt idx="2295">
                  <c:v>797247.25965331797</c:v>
                </c:pt>
                <c:pt idx="2296">
                  <c:v>795027.03166932496</c:v>
                </c:pt>
                <c:pt idx="2297">
                  <c:v>790827.72391871305</c:v>
                </c:pt>
                <c:pt idx="2298">
                  <c:v>791461.59651731595</c:v>
                </c:pt>
                <c:pt idx="2299">
                  <c:v>792299.37780347897</c:v>
                </c:pt>
                <c:pt idx="2300">
                  <c:v>788701.86400597205</c:v>
                </c:pt>
                <c:pt idx="2301">
                  <c:v>788820.02188972395</c:v>
                </c:pt>
                <c:pt idx="2302">
                  <c:v>787863.93598239997</c:v>
                </c:pt>
                <c:pt idx="2303">
                  <c:v>789373.18879895099</c:v>
                </c:pt>
                <c:pt idx="2304">
                  <c:v>936549.930830642</c:v>
                </c:pt>
                <c:pt idx="2305">
                  <c:v>910146.928482741</c:v>
                </c:pt>
                <c:pt idx="2306">
                  <c:v>910953.44763960596</c:v>
                </c:pt>
                <c:pt idx="2307">
                  <c:v>908450.01742061297</c:v>
                </c:pt>
                <c:pt idx="2308">
                  <c:v>907274.62431358697</c:v>
                </c:pt>
                <c:pt idx="2309">
                  <c:v>910166.04592883098</c:v>
                </c:pt>
                <c:pt idx="2310">
                  <c:v>910252.93316416303</c:v>
                </c:pt>
                <c:pt idx="2311">
                  <c:v>907780.90325051302</c:v>
                </c:pt>
                <c:pt idx="2312">
                  <c:v>904558.24528126104</c:v>
                </c:pt>
                <c:pt idx="2313">
                  <c:v>905210.74229050498</c:v>
                </c:pt>
                <c:pt idx="2314">
                  <c:v>913241.52084014204</c:v>
                </c:pt>
                <c:pt idx="2315">
                  <c:v>910887.31593109097</c:v>
                </c:pt>
                <c:pt idx="2316">
                  <c:v>913375.87861845805</c:v>
                </c:pt>
                <c:pt idx="2317">
                  <c:v>913757.74511155498</c:v>
                </c:pt>
                <c:pt idx="2318">
                  <c:v>912575.28017449996</c:v>
                </c:pt>
                <c:pt idx="2319">
                  <c:v>903890.23957161698</c:v>
                </c:pt>
                <c:pt idx="2320">
                  <c:v>899645.54109481105</c:v>
                </c:pt>
                <c:pt idx="2321">
                  <c:v>895843.92622230295</c:v>
                </c:pt>
                <c:pt idx="2322">
                  <c:v>892078.82012782199</c:v>
                </c:pt>
                <c:pt idx="2323">
                  <c:v>888830.77830793196</c:v>
                </c:pt>
                <c:pt idx="2324">
                  <c:v>884848.86418465502</c:v>
                </c:pt>
                <c:pt idx="2325">
                  <c:v>884568.21283060696</c:v>
                </c:pt>
                <c:pt idx="2326">
                  <c:v>888434.13762497599</c:v>
                </c:pt>
                <c:pt idx="2327">
                  <c:v>891325.05070036103</c:v>
                </c:pt>
                <c:pt idx="2328">
                  <c:v>886639.72834402497</c:v>
                </c:pt>
                <c:pt idx="2329">
                  <c:v>872911.48102852702</c:v>
                </c:pt>
                <c:pt idx="2330">
                  <c:v>875563.21947326895</c:v>
                </c:pt>
                <c:pt idx="2331">
                  <c:v>872074.00679762894</c:v>
                </c:pt>
                <c:pt idx="2332">
                  <c:v>865533.49994982802</c:v>
                </c:pt>
                <c:pt idx="2333">
                  <c:v>866720.003308682</c:v>
                </c:pt>
                <c:pt idx="2334">
                  <c:v>866313.84001392103</c:v>
                </c:pt>
                <c:pt idx="2335">
                  <c:v>868837.29287906794</c:v>
                </c:pt>
                <c:pt idx="2336">
                  <c:v>870470.64063677203</c:v>
                </c:pt>
                <c:pt idx="2337">
                  <c:v>865733.06298160704</c:v>
                </c:pt>
                <c:pt idx="2338">
                  <c:v>871153.96721703501</c:v>
                </c:pt>
                <c:pt idx="2339">
                  <c:v>871194.97445942299</c:v>
                </c:pt>
                <c:pt idx="2340">
                  <c:v>870210.32135614101</c:v>
                </c:pt>
                <c:pt idx="2341">
                  <c:v>867362.93567672698</c:v>
                </c:pt>
                <c:pt idx="2342">
                  <c:v>871021.60923435201</c:v>
                </c:pt>
                <c:pt idx="2343">
                  <c:v>870325.32114631496</c:v>
                </c:pt>
                <c:pt idx="2344">
                  <c:v>876056.96869177895</c:v>
                </c:pt>
                <c:pt idx="2345">
                  <c:v>876052.82865000004</c:v>
                </c:pt>
                <c:pt idx="2346">
                  <c:v>877693.95025662298</c:v>
                </c:pt>
                <c:pt idx="2347">
                  <c:v>880148.91742401395</c:v>
                </c:pt>
                <c:pt idx="2348">
                  <c:v>885987.19352037797</c:v>
                </c:pt>
                <c:pt idx="2349">
                  <c:v>884942.87388357602</c:v>
                </c:pt>
                <c:pt idx="2350">
                  <c:v>873174.24139096204</c:v>
                </c:pt>
                <c:pt idx="2351">
                  <c:v>871883.281007385</c:v>
                </c:pt>
                <c:pt idx="2352">
                  <c:v>872401.41988374304</c:v>
                </c:pt>
                <c:pt idx="2353">
                  <c:v>881130.89493157598</c:v>
                </c:pt>
                <c:pt idx="2354">
                  <c:v>885724.02090679295</c:v>
                </c:pt>
                <c:pt idx="2355">
                  <c:v>885880.42273516697</c:v>
                </c:pt>
                <c:pt idx="2356">
                  <c:v>884569.44106462295</c:v>
                </c:pt>
                <c:pt idx="2357">
                  <c:v>883042.621010495</c:v>
                </c:pt>
                <c:pt idx="2358">
                  <c:v>883529.91315445898</c:v>
                </c:pt>
                <c:pt idx="2359">
                  <c:v>882756.80565995001</c:v>
                </c:pt>
                <c:pt idx="2360">
                  <c:v>884050.795166914</c:v>
                </c:pt>
                <c:pt idx="2361">
                  <c:v>881108.58320782497</c:v>
                </c:pt>
                <c:pt idx="2362">
                  <c:v>877204.26363442803</c:v>
                </c:pt>
                <c:pt idx="2363">
                  <c:v>871339.37260736094</c:v>
                </c:pt>
                <c:pt idx="2364">
                  <c:v>867903.85663981398</c:v>
                </c:pt>
                <c:pt idx="2365">
                  <c:v>876039.51793442899</c:v>
                </c:pt>
                <c:pt idx="2366">
                  <c:v>878483.79596693604</c:v>
                </c:pt>
                <c:pt idx="2367">
                  <c:v>883641.14626694203</c:v>
                </c:pt>
                <c:pt idx="2368">
                  <c:v>885905.12220961903</c:v>
                </c:pt>
                <c:pt idx="2369">
                  <c:v>884407.59280626697</c:v>
                </c:pt>
                <c:pt idx="2370">
                  <c:v>881349.47732611198</c:v>
                </c:pt>
                <c:pt idx="2371">
                  <c:v>882708.077010351</c:v>
                </c:pt>
                <c:pt idx="2372">
                  <c:v>881028.28376382403</c:v>
                </c:pt>
                <c:pt idx="2373">
                  <c:v>881657.39633355103</c:v>
                </c:pt>
                <c:pt idx="2374">
                  <c:v>881254.53011370904</c:v>
                </c:pt>
                <c:pt idx="2375">
                  <c:v>875979.62722579902</c:v>
                </c:pt>
                <c:pt idx="2376">
                  <c:v>873310.94497905194</c:v>
                </c:pt>
                <c:pt idx="2377">
                  <c:v>873909.15338477003</c:v>
                </c:pt>
                <c:pt idx="2378">
                  <c:v>876160.17117611901</c:v>
                </c:pt>
                <c:pt idx="2379">
                  <c:v>873352.90811805299</c:v>
                </c:pt>
                <c:pt idx="2380">
                  <c:v>874527.67429670598</c:v>
                </c:pt>
                <c:pt idx="2381">
                  <c:v>874489.78141873004</c:v>
                </c:pt>
                <c:pt idx="2382">
                  <c:v>874319.65774771897</c:v>
                </c:pt>
                <c:pt idx="2383">
                  <c:v>873065.94401096099</c:v>
                </c:pt>
                <c:pt idx="2384">
                  <c:v>875749.69231684797</c:v>
                </c:pt>
                <c:pt idx="2385">
                  <c:v>877278.45383833605</c:v>
                </c:pt>
                <c:pt idx="2386">
                  <c:v>883251.446059332</c:v>
                </c:pt>
                <c:pt idx="2387">
                  <c:v>878103.62039791699</c:v>
                </c:pt>
                <c:pt idx="2388">
                  <c:v>869549.368393254</c:v>
                </c:pt>
                <c:pt idx="2389">
                  <c:v>881403.96834703605</c:v>
                </c:pt>
                <c:pt idx="2390">
                  <c:v>882815.28189280804</c:v>
                </c:pt>
                <c:pt idx="2391">
                  <c:v>879319.39719893795</c:v>
                </c:pt>
                <c:pt idx="2392">
                  <c:v>876871.81094857003</c:v>
                </c:pt>
                <c:pt idx="2393">
                  <c:v>866833.59257347696</c:v>
                </c:pt>
                <c:pt idx="2394">
                  <c:v>869941.56061010505</c:v>
                </c:pt>
                <c:pt idx="2395">
                  <c:v>875408.61197017401</c:v>
                </c:pt>
                <c:pt idx="2396">
                  <c:v>873981.29478056601</c:v>
                </c:pt>
                <c:pt idx="2397">
                  <c:v>876098.40980554395</c:v>
                </c:pt>
                <c:pt idx="2398">
                  <c:v>880217.21552732796</c:v>
                </c:pt>
                <c:pt idx="2399">
                  <c:v>875707.49612970697</c:v>
                </c:pt>
                <c:pt idx="2400">
                  <c:v>876152.73511738796</c:v>
                </c:pt>
                <c:pt idx="2401">
                  <c:v>869957.18745173898</c:v>
                </c:pt>
                <c:pt idx="2402">
                  <c:v>863526.53433581302</c:v>
                </c:pt>
                <c:pt idx="2403">
                  <c:v>857683.75780823198</c:v>
                </c:pt>
                <c:pt idx="2404">
                  <c:v>852751.08765964804</c:v>
                </c:pt>
                <c:pt idx="2405">
                  <c:v>843479.89538382203</c:v>
                </c:pt>
                <c:pt idx="2406">
                  <c:v>831712.20923229505</c:v>
                </c:pt>
                <c:pt idx="2407">
                  <c:v>824787.76431084005</c:v>
                </c:pt>
                <c:pt idx="2408">
                  <c:v>820596.59029927</c:v>
                </c:pt>
                <c:pt idx="2409">
                  <c:v>811470.32614638901</c:v>
                </c:pt>
                <c:pt idx="2410">
                  <c:v>808677.88371445006</c:v>
                </c:pt>
                <c:pt idx="2411">
                  <c:v>801780.62179827096</c:v>
                </c:pt>
                <c:pt idx="2412">
                  <c:v>787686.47933286405</c:v>
                </c:pt>
                <c:pt idx="2413">
                  <c:v>786471.27962613897</c:v>
                </c:pt>
                <c:pt idx="2414">
                  <c:v>786892.07067413104</c:v>
                </c:pt>
                <c:pt idx="2415">
                  <c:v>789728.01821988099</c:v>
                </c:pt>
                <c:pt idx="2416">
                  <c:v>792163.74416153203</c:v>
                </c:pt>
                <c:pt idx="2417">
                  <c:v>793779.66351445403</c:v>
                </c:pt>
                <c:pt idx="2418">
                  <c:v>795229.09997040895</c:v>
                </c:pt>
                <c:pt idx="2419">
                  <c:v>795120.97377290996</c:v>
                </c:pt>
                <c:pt idx="2420">
                  <c:v>797252.31012266804</c:v>
                </c:pt>
                <c:pt idx="2421">
                  <c:v>800117.48241975205</c:v>
                </c:pt>
                <c:pt idx="2422">
                  <c:v>805336.91781961697</c:v>
                </c:pt>
                <c:pt idx="2423">
                  <c:v>803896.42018651904</c:v>
                </c:pt>
                <c:pt idx="2424">
                  <c:v>801658.33550342103</c:v>
                </c:pt>
                <c:pt idx="2425">
                  <c:v>804628.87191356102</c:v>
                </c:pt>
                <c:pt idx="2426">
                  <c:v>811099.80220564501</c:v>
                </c:pt>
                <c:pt idx="2427">
                  <c:v>818095.444701256</c:v>
                </c:pt>
                <c:pt idx="2428">
                  <c:v>824457.58923045802</c:v>
                </c:pt>
                <c:pt idx="2429">
                  <c:v>825187.02736078005</c:v>
                </c:pt>
                <c:pt idx="2430">
                  <c:v>826226.55106968805</c:v>
                </c:pt>
                <c:pt idx="2431">
                  <c:v>825718.78004645603</c:v>
                </c:pt>
                <c:pt idx="2432">
                  <c:v>826550.23063958401</c:v>
                </c:pt>
                <c:pt idx="2433">
                  <c:v>822811.70780493505</c:v>
                </c:pt>
                <c:pt idx="2434">
                  <c:v>824307.48005121399</c:v>
                </c:pt>
                <c:pt idx="2435">
                  <c:v>821770.10127769003</c:v>
                </c:pt>
                <c:pt idx="2436">
                  <c:v>822592.51698787999</c:v>
                </c:pt>
                <c:pt idx="2437">
                  <c:v>828117.23317974096</c:v>
                </c:pt>
                <c:pt idx="2438">
                  <c:v>830319.52714451496</c:v>
                </c:pt>
                <c:pt idx="2439">
                  <c:v>834771.00140935101</c:v>
                </c:pt>
                <c:pt idx="2440">
                  <c:v>837242.49181804399</c:v>
                </c:pt>
                <c:pt idx="2441">
                  <c:v>838861.48365178495</c:v>
                </c:pt>
                <c:pt idx="2442">
                  <c:v>843145.80949740601</c:v>
                </c:pt>
                <c:pt idx="2443">
                  <c:v>845292.16937339399</c:v>
                </c:pt>
                <c:pt idx="2444">
                  <c:v>850964.66554307903</c:v>
                </c:pt>
                <c:pt idx="2445">
                  <c:v>856187.91132657498</c:v>
                </c:pt>
                <c:pt idx="2446">
                  <c:v>847833.04661192896</c:v>
                </c:pt>
                <c:pt idx="2447">
                  <c:v>846342.42910827498</c:v>
                </c:pt>
                <c:pt idx="2448">
                  <c:v>848428.32367595704</c:v>
                </c:pt>
                <c:pt idx="2449">
                  <c:v>847882.62058329303</c:v>
                </c:pt>
                <c:pt idx="2450">
                  <c:v>850544.37203218194</c:v>
                </c:pt>
                <c:pt idx="2451">
                  <c:v>846065.19322229899</c:v>
                </c:pt>
                <c:pt idx="2452">
                  <c:v>847377.80748718197</c:v>
                </c:pt>
                <c:pt idx="2453">
                  <c:v>846530.51709340001</c:v>
                </c:pt>
                <c:pt idx="2454">
                  <c:v>846137.48028166895</c:v>
                </c:pt>
                <c:pt idx="2455">
                  <c:v>848107.03759149404</c:v>
                </c:pt>
                <c:pt idx="2456">
                  <c:v>849328.66473763401</c:v>
                </c:pt>
                <c:pt idx="2457">
                  <c:v>849651.19525437604</c:v>
                </c:pt>
                <c:pt idx="2458">
                  <c:v>839389.54845778504</c:v>
                </c:pt>
                <c:pt idx="2459">
                  <c:v>840389.98582888301</c:v>
                </c:pt>
                <c:pt idx="2460">
                  <c:v>838092.48707687506</c:v>
                </c:pt>
                <c:pt idx="2461">
                  <c:v>833926.12773541699</c:v>
                </c:pt>
                <c:pt idx="2462">
                  <c:v>831980.81590918405</c:v>
                </c:pt>
                <c:pt idx="2463">
                  <c:v>828467.97259118396</c:v>
                </c:pt>
                <c:pt idx="2464">
                  <c:v>830345.50817032298</c:v>
                </c:pt>
                <c:pt idx="2465">
                  <c:v>828487.38870829402</c:v>
                </c:pt>
                <c:pt idx="2466">
                  <c:v>827352.81063601305</c:v>
                </c:pt>
                <c:pt idx="2467">
                  <c:v>823630.11982340598</c:v>
                </c:pt>
                <c:pt idx="2468">
                  <c:v>830142.92025575798</c:v>
                </c:pt>
                <c:pt idx="2469">
                  <c:v>831113.13215435296</c:v>
                </c:pt>
                <c:pt idx="2470">
                  <c:v>832908.69002124295</c:v>
                </c:pt>
                <c:pt idx="2471">
                  <c:v>835417.822676857</c:v>
                </c:pt>
                <c:pt idx="2472">
                  <c:v>830920.68404401594</c:v>
                </c:pt>
                <c:pt idx="2473">
                  <c:v>832093.80450763798</c:v>
                </c:pt>
                <c:pt idx="2474">
                  <c:v>832459.80579507502</c:v>
                </c:pt>
                <c:pt idx="2475">
                  <c:v>835289.41700382798</c:v>
                </c:pt>
                <c:pt idx="2476">
                  <c:v>835250.45291207102</c:v>
                </c:pt>
                <c:pt idx="2477">
                  <c:v>839575.40938215598</c:v>
                </c:pt>
                <c:pt idx="2478">
                  <c:v>845307.368987469</c:v>
                </c:pt>
                <c:pt idx="2479">
                  <c:v>843015.13300338504</c:v>
                </c:pt>
                <c:pt idx="2480">
                  <c:v>836356.83052207204</c:v>
                </c:pt>
                <c:pt idx="2481">
                  <c:v>835036.11598738795</c:v>
                </c:pt>
                <c:pt idx="2482">
                  <c:v>831287.82131959999</c:v>
                </c:pt>
                <c:pt idx="2483">
                  <c:v>835735.45193737897</c:v>
                </c:pt>
                <c:pt idx="2484">
                  <c:v>841511.63310427999</c:v>
                </c:pt>
                <c:pt idx="2485">
                  <c:v>852122.50442277302</c:v>
                </c:pt>
                <c:pt idx="2486">
                  <c:v>849190.69180638704</c:v>
                </c:pt>
                <c:pt idx="2487">
                  <c:v>847414.023248274</c:v>
                </c:pt>
                <c:pt idx="2488">
                  <c:v>849078.40423241502</c:v>
                </c:pt>
                <c:pt idx="2489">
                  <c:v>845452.76060547098</c:v>
                </c:pt>
                <c:pt idx="2490">
                  <c:v>843794.07733611704</c:v>
                </c:pt>
                <c:pt idx="2491">
                  <c:v>844743.28709847596</c:v>
                </c:pt>
                <c:pt idx="2492">
                  <c:v>845844.37377273</c:v>
                </c:pt>
                <c:pt idx="2493">
                  <c:v>852751.40412446205</c:v>
                </c:pt>
                <c:pt idx="2494">
                  <c:v>852564.49026745302</c:v>
                </c:pt>
                <c:pt idx="2495">
                  <c:v>848365.49158289202</c:v>
                </c:pt>
                <c:pt idx="2496">
                  <c:v>843568.86071352905</c:v>
                </c:pt>
                <c:pt idx="2497">
                  <c:v>842923.85612168105</c:v>
                </c:pt>
                <c:pt idx="2498">
                  <c:v>845335.320152028</c:v>
                </c:pt>
                <c:pt idx="2499">
                  <c:v>846258.42218651704</c:v>
                </c:pt>
                <c:pt idx="2500">
                  <c:v>848997.65757140901</c:v>
                </c:pt>
                <c:pt idx="2501">
                  <c:v>834195.07660042099</c:v>
                </c:pt>
                <c:pt idx="2502">
                  <c:v>824301.19758985797</c:v>
                </c:pt>
                <c:pt idx="2503">
                  <c:v>825950.58917985705</c:v>
                </c:pt>
                <c:pt idx="2504">
                  <c:v>824221.80709478504</c:v>
                </c:pt>
                <c:pt idx="2505">
                  <c:v>825016.92687430605</c:v>
                </c:pt>
                <c:pt idx="2506">
                  <c:v>828950.74847386498</c:v>
                </c:pt>
                <c:pt idx="2507">
                  <c:v>835349.48445479595</c:v>
                </c:pt>
                <c:pt idx="2508">
                  <c:v>829717.396233476</c:v>
                </c:pt>
                <c:pt idx="2509">
                  <c:v>828283.76724969002</c:v>
                </c:pt>
                <c:pt idx="2510">
                  <c:v>821164.04026484</c:v>
                </c:pt>
                <c:pt idx="2511">
                  <c:v>817368.48052680201</c:v>
                </c:pt>
                <c:pt idx="2512">
                  <c:v>833493.69841983798</c:v>
                </c:pt>
                <c:pt idx="2513">
                  <c:v>874929.70989039098</c:v>
                </c:pt>
                <c:pt idx="2514">
                  <c:v>877665.88000288396</c:v>
                </c:pt>
                <c:pt idx="2515">
                  <c:v>877698.19558527798</c:v>
                </c:pt>
                <c:pt idx="2516">
                  <c:v>881216.47555382398</c:v>
                </c:pt>
                <c:pt idx="2517">
                  <c:v>884155.05889177998</c:v>
                </c:pt>
                <c:pt idx="2518">
                  <c:v>888535.12996079004</c:v>
                </c:pt>
                <c:pt idx="2519">
                  <c:v>893738.01266785397</c:v>
                </c:pt>
                <c:pt idx="2520">
                  <c:v>898317.56022318895</c:v>
                </c:pt>
                <c:pt idx="2521">
                  <c:v>900622.822511871</c:v>
                </c:pt>
                <c:pt idx="2522">
                  <c:v>903934.294004119</c:v>
                </c:pt>
                <c:pt idx="2523">
                  <c:v>915783.19625801896</c:v>
                </c:pt>
                <c:pt idx="2524">
                  <c:v>927675.20179355901</c:v>
                </c:pt>
                <c:pt idx="2525">
                  <c:v>937709.35070854798</c:v>
                </c:pt>
                <c:pt idx="2526">
                  <c:v>944852.45430835395</c:v>
                </c:pt>
                <c:pt idx="2527">
                  <c:v>947176.759294822</c:v>
                </c:pt>
                <c:pt idx="2528">
                  <c:v>949026.39959434303</c:v>
                </c:pt>
                <c:pt idx="2529">
                  <c:v>953415.68569066597</c:v>
                </c:pt>
                <c:pt idx="2530">
                  <c:v>958916.97733261704</c:v>
                </c:pt>
                <c:pt idx="2531">
                  <c:v>959829.93731891504</c:v>
                </c:pt>
                <c:pt idx="2532">
                  <c:v>962253.78723158198</c:v>
                </c:pt>
                <c:pt idx="2533">
                  <c:v>962732.79763811198</c:v>
                </c:pt>
                <c:pt idx="2534">
                  <c:v>963233.19550173206</c:v>
                </c:pt>
                <c:pt idx="2535">
                  <c:v>963693.92406502005</c:v>
                </c:pt>
                <c:pt idx="2536">
                  <c:v>964859.90534529102</c:v>
                </c:pt>
                <c:pt idx="2537">
                  <c:v>968175.86380798696</c:v>
                </c:pt>
                <c:pt idx="2538">
                  <c:v>972406.56405226898</c:v>
                </c:pt>
                <c:pt idx="2539">
                  <c:v>976457.32901208301</c:v>
                </c:pt>
                <c:pt idx="2540">
                  <c:v>978008.93846754998</c:v>
                </c:pt>
                <c:pt idx="2541">
                  <c:v>978367.49954250595</c:v>
                </c:pt>
                <c:pt idx="2542">
                  <c:v>978144.36677820096</c:v>
                </c:pt>
                <c:pt idx="2543">
                  <c:v>974157.02374739095</c:v>
                </c:pt>
                <c:pt idx="2544">
                  <c:v>971192.81319092796</c:v>
                </c:pt>
                <c:pt idx="2545">
                  <c:v>970278.45951681701</c:v>
                </c:pt>
                <c:pt idx="2546">
                  <c:v>974472.37365009903</c:v>
                </c:pt>
                <c:pt idx="2547">
                  <c:v>976600.75164310297</c:v>
                </c:pt>
                <c:pt idx="2548">
                  <c:v>978353.74051791499</c:v>
                </c:pt>
                <c:pt idx="2549">
                  <c:v>980733.82193745603</c:v>
                </c:pt>
                <c:pt idx="2550">
                  <c:v>983493.21886744397</c:v>
                </c:pt>
                <c:pt idx="2551">
                  <c:v>985049.95715524303</c:v>
                </c:pt>
                <c:pt idx="2552">
                  <c:v>986552.74832163495</c:v>
                </c:pt>
                <c:pt idx="2553">
                  <c:v>985653.80292302906</c:v>
                </c:pt>
                <c:pt idx="2554">
                  <c:v>989884.97986892995</c:v>
                </c:pt>
                <c:pt idx="2555">
                  <c:v>989760.26141250797</c:v>
                </c:pt>
                <c:pt idx="2556">
                  <c:v>987942.41610103799</c:v>
                </c:pt>
                <c:pt idx="2557">
                  <c:v>995405.55692958902</c:v>
                </c:pt>
                <c:pt idx="2558">
                  <c:v>994021.92481443996</c:v>
                </c:pt>
                <c:pt idx="2559">
                  <c:v>992418.24063317699</c:v>
                </c:pt>
                <c:pt idx="2560">
                  <c:v>992434.132951751</c:v>
                </c:pt>
                <c:pt idx="2561">
                  <c:v>993008.46581812203</c:v>
                </c:pt>
                <c:pt idx="2562">
                  <c:v>992440.68111124099</c:v>
                </c:pt>
                <c:pt idx="2563">
                  <c:v>990451.01539989503</c:v>
                </c:pt>
                <c:pt idx="2564">
                  <c:v>985753.92430357204</c:v>
                </c:pt>
                <c:pt idx="2565">
                  <c:v>979334.70875483705</c:v>
                </c:pt>
                <c:pt idx="2566">
                  <c:v>977869.38787986594</c:v>
                </c:pt>
                <c:pt idx="2567">
                  <c:v>968901.66735987598</c:v>
                </c:pt>
                <c:pt idx="2568">
                  <c:v>964257.90017252299</c:v>
                </c:pt>
                <c:pt idx="2569">
                  <c:v>962565.24174748803</c:v>
                </c:pt>
                <c:pt idx="2570">
                  <c:v>960795.81689013203</c:v>
                </c:pt>
                <c:pt idx="2571">
                  <c:v>961203.53768442199</c:v>
                </c:pt>
                <c:pt idx="2572">
                  <c:v>963559.84564622596</c:v>
                </c:pt>
                <c:pt idx="2573">
                  <c:v>963157.837703528</c:v>
                </c:pt>
                <c:pt idx="2574">
                  <c:v>961653.97957662295</c:v>
                </c:pt>
                <c:pt idx="2575">
                  <c:v>965962.82494393096</c:v>
                </c:pt>
                <c:pt idx="2576">
                  <c:v>963970.52627734805</c:v>
                </c:pt>
                <c:pt idx="2577">
                  <c:v>961527.910484744</c:v>
                </c:pt>
                <c:pt idx="2578">
                  <c:v>964936.87059371197</c:v>
                </c:pt>
                <c:pt idx="2579">
                  <c:v>971541.09086809901</c:v>
                </c:pt>
                <c:pt idx="2580">
                  <c:v>975312.401463544</c:v>
                </c:pt>
                <c:pt idx="2581">
                  <c:v>972220.34320058697</c:v>
                </c:pt>
                <c:pt idx="2582">
                  <c:v>973446.36392890499</c:v>
                </c:pt>
                <c:pt idx="2583">
                  <c:v>972926.59140933701</c:v>
                </c:pt>
                <c:pt idx="2584">
                  <c:v>971879.20356286305</c:v>
                </c:pt>
                <c:pt idx="2585">
                  <c:v>964900.48924323998</c:v>
                </c:pt>
                <c:pt idx="2586">
                  <c:v>965487.28538381599</c:v>
                </c:pt>
                <c:pt idx="2587">
                  <c:v>962167.18162016803</c:v>
                </c:pt>
                <c:pt idx="2588">
                  <c:v>960888.39542529802</c:v>
                </c:pt>
                <c:pt idx="2589">
                  <c:v>955790.69057518104</c:v>
                </c:pt>
                <c:pt idx="2590">
                  <c:v>948296.16652613203</c:v>
                </c:pt>
                <c:pt idx="2591">
                  <c:v>943913.84501147503</c:v>
                </c:pt>
                <c:pt idx="2592">
                  <c:v>943317.81745303096</c:v>
                </c:pt>
                <c:pt idx="2593">
                  <c:v>943152.09075387602</c:v>
                </c:pt>
                <c:pt idx="2594">
                  <c:v>936771.09765769797</c:v>
                </c:pt>
                <c:pt idx="2595">
                  <c:v>910264.94542621099</c:v>
                </c:pt>
                <c:pt idx="2596">
                  <c:v>872254.25483720202</c:v>
                </c:pt>
                <c:pt idx="2597">
                  <c:v>874710.12544517405</c:v>
                </c:pt>
                <c:pt idx="2598">
                  <c:v>880841.51922450704</c:v>
                </c:pt>
                <c:pt idx="2599">
                  <c:v>878057.16044871602</c:v>
                </c:pt>
                <c:pt idx="2600">
                  <c:v>866084.89673304604</c:v>
                </c:pt>
                <c:pt idx="2601">
                  <c:v>856603.50562510605</c:v>
                </c:pt>
                <c:pt idx="2602">
                  <c:v>854092.24375024799</c:v>
                </c:pt>
                <c:pt idx="2603">
                  <c:v>849009.401227333</c:v>
                </c:pt>
                <c:pt idx="2604">
                  <c:v>848803.888309245</c:v>
                </c:pt>
                <c:pt idx="2605">
                  <c:v>849227.28871309594</c:v>
                </c:pt>
                <c:pt idx="2606">
                  <c:v>854080.36235133396</c:v>
                </c:pt>
                <c:pt idx="2607">
                  <c:v>856556.67364563397</c:v>
                </c:pt>
                <c:pt idx="2608">
                  <c:v>854500.30280770396</c:v>
                </c:pt>
                <c:pt idx="2609">
                  <c:v>848064.39119800297</c:v>
                </c:pt>
                <c:pt idx="2610">
                  <c:v>843781.54312476597</c:v>
                </c:pt>
                <c:pt idx="2611">
                  <c:v>844357.36924184801</c:v>
                </c:pt>
                <c:pt idx="2612">
                  <c:v>842721.985595081</c:v>
                </c:pt>
                <c:pt idx="2613">
                  <c:v>837405.93420122599</c:v>
                </c:pt>
                <c:pt idx="2614">
                  <c:v>828622.38361043995</c:v>
                </c:pt>
                <c:pt idx="2615">
                  <c:v>826075.506085056</c:v>
                </c:pt>
                <c:pt idx="2616">
                  <c:v>828741.58819949406</c:v>
                </c:pt>
                <c:pt idx="2617">
                  <c:v>826810.70848520997</c:v>
                </c:pt>
                <c:pt idx="2618">
                  <c:v>827831.57696613995</c:v>
                </c:pt>
                <c:pt idx="2619">
                  <c:v>823838.70371741301</c:v>
                </c:pt>
                <c:pt idx="2620">
                  <c:v>819170.14895737905</c:v>
                </c:pt>
                <c:pt idx="2621">
                  <c:v>813185.85590353701</c:v>
                </c:pt>
                <c:pt idx="2622">
                  <c:v>813868.25700276904</c:v>
                </c:pt>
                <c:pt idx="2623">
                  <c:v>812403.63940634695</c:v>
                </c:pt>
                <c:pt idx="2624">
                  <c:v>812657.22403913306</c:v>
                </c:pt>
                <c:pt idx="2625">
                  <c:v>810570.17606461304</c:v>
                </c:pt>
                <c:pt idx="2626">
                  <c:v>811850.63800117804</c:v>
                </c:pt>
                <c:pt idx="2627">
                  <c:v>813930.12217697303</c:v>
                </c:pt>
                <c:pt idx="2628">
                  <c:v>817933.77909460897</c:v>
                </c:pt>
                <c:pt idx="2629">
                  <c:v>810640.343243754</c:v>
                </c:pt>
                <c:pt idx="2630">
                  <c:v>807503.21761473501</c:v>
                </c:pt>
                <c:pt idx="2631">
                  <c:v>805768.23924397305</c:v>
                </c:pt>
                <c:pt idx="2632">
                  <c:v>803976.05513739097</c:v>
                </c:pt>
                <c:pt idx="2633">
                  <c:v>800724.30365089001</c:v>
                </c:pt>
                <c:pt idx="2634">
                  <c:v>800215.60028961103</c:v>
                </c:pt>
                <c:pt idx="2635">
                  <c:v>795679.12000732799</c:v>
                </c:pt>
                <c:pt idx="2636">
                  <c:v>790854.444394288</c:v>
                </c:pt>
                <c:pt idx="2637">
                  <c:v>788629.67453966802</c:v>
                </c:pt>
                <c:pt idx="2638">
                  <c:v>785406.06813916098</c:v>
                </c:pt>
                <c:pt idx="2639">
                  <c:v>781234.31384131103</c:v>
                </c:pt>
                <c:pt idx="2640">
                  <c:v>781940.06507765304</c:v>
                </c:pt>
                <c:pt idx="2641">
                  <c:v>792053.57902144897</c:v>
                </c:pt>
                <c:pt idx="2642">
                  <c:v>798120.40303912002</c:v>
                </c:pt>
                <c:pt idx="2643">
                  <c:v>806486.23754628701</c:v>
                </c:pt>
                <c:pt idx="2644">
                  <c:v>842751.40459691803</c:v>
                </c:pt>
                <c:pt idx="2645">
                  <c:v>874651.30750946305</c:v>
                </c:pt>
                <c:pt idx="2646">
                  <c:v>878101.615945859</c:v>
                </c:pt>
                <c:pt idx="2647">
                  <c:v>878633.11852596898</c:v>
                </c:pt>
                <c:pt idx="2648">
                  <c:v>873887.931256079</c:v>
                </c:pt>
                <c:pt idx="2649">
                  <c:v>865947.49141256697</c:v>
                </c:pt>
                <c:pt idx="2650">
                  <c:v>862134.07767350203</c:v>
                </c:pt>
                <c:pt idx="2651">
                  <c:v>867718.87382391596</c:v>
                </c:pt>
                <c:pt idx="2652">
                  <c:v>870386.44585267804</c:v>
                </c:pt>
                <c:pt idx="2653">
                  <c:v>870383.09065432602</c:v>
                </c:pt>
                <c:pt idx="2654">
                  <c:v>865249.90981182398</c:v>
                </c:pt>
                <c:pt idx="2655">
                  <c:v>853902.88965368504</c:v>
                </c:pt>
                <c:pt idx="2656">
                  <c:v>848906.02699552104</c:v>
                </c:pt>
                <c:pt idx="2657">
                  <c:v>850926.114181599</c:v>
                </c:pt>
                <c:pt idx="2658">
                  <c:v>851161.80256161699</c:v>
                </c:pt>
                <c:pt idx="2659">
                  <c:v>851793.03546221601</c:v>
                </c:pt>
                <c:pt idx="2660">
                  <c:v>856624.36993595096</c:v>
                </c:pt>
                <c:pt idx="2661">
                  <c:v>868090.12163541</c:v>
                </c:pt>
                <c:pt idx="2662">
                  <c:v>874391.51810290001</c:v>
                </c:pt>
                <c:pt idx="2663">
                  <c:v>875510.11945487896</c:v>
                </c:pt>
                <c:pt idx="2664">
                  <c:v>876641.73555387405</c:v>
                </c:pt>
                <c:pt idx="2665">
                  <c:v>881443.57514812902</c:v>
                </c:pt>
                <c:pt idx="2666">
                  <c:v>887629.73063183995</c:v>
                </c:pt>
                <c:pt idx="2667">
                  <c:v>890905.07280380803</c:v>
                </c:pt>
                <c:pt idx="2668">
                  <c:v>892614.77642099303</c:v>
                </c:pt>
                <c:pt idx="2669">
                  <c:v>900803.12001659104</c:v>
                </c:pt>
                <c:pt idx="2670">
                  <c:v>910940.36154187203</c:v>
                </c:pt>
                <c:pt idx="2671">
                  <c:v>914326.61891648197</c:v>
                </c:pt>
                <c:pt idx="2672">
                  <c:v>910051.07157273998</c:v>
                </c:pt>
                <c:pt idx="2673">
                  <c:v>907015.707441787</c:v>
                </c:pt>
                <c:pt idx="2674">
                  <c:v>910415.27425404405</c:v>
                </c:pt>
                <c:pt idx="2675">
                  <c:v>915084.722743563</c:v>
                </c:pt>
                <c:pt idx="2676">
                  <c:v>922895.203192399</c:v>
                </c:pt>
                <c:pt idx="2677">
                  <c:v>928983.77480268804</c:v>
                </c:pt>
                <c:pt idx="2678">
                  <c:v>937043.57910840702</c:v>
                </c:pt>
                <c:pt idx="2679">
                  <c:v>942626.32387533598</c:v>
                </c:pt>
                <c:pt idx="2680">
                  <c:v>949058.77908977598</c:v>
                </c:pt>
                <c:pt idx="2681">
                  <c:v>958507.36586704303</c:v>
                </c:pt>
                <c:pt idx="2682">
                  <c:v>968743.94610126503</c:v>
                </c:pt>
                <c:pt idx="2683">
                  <c:v>965356.72912262403</c:v>
                </c:pt>
                <c:pt idx="2684">
                  <c:v>961202.35289624601</c:v>
                </c:pt>
                <c:pt idx="2685">
                  <c:v>962042.88383135805</c:v>
                </c:pt>
                <c:pt idx="2686">
                  <c:v>965231.95409808902</c:v>
                </c:pt>
                <c:pt idx="2687">
                  <c:v>961655.72753061401</c:v>
                </c:pt>
                <c:pt idx="2688">
                  <c:v>966653.505489273</c:v>
                </c:pt>
                <c:pt idx="2689">
                  <c:v>970145.42613871302</c:v>
                </c:pt>
                <c:pt idx="2690">
                  <c:v>971804.18410154001</c:v>
                </c:pt>
                <c:pt idx="2691">
                  <c:v>966544.00797998195</c:v>
                </c:pt>
                <c:pt idx="2692">
                  <c:v>960379.48332480399</c:v>
                </c:pt>
                <c:pt idx="2693">
                  <c:v>959933.62039920199</c:v>
                </c:pt>
                <c:pt idx="2694">
                  <c:v>936645.635623159</c:v>
                </c:pt>
                <c:pt idx="2695">
                  <c:v>916181.26306401403</c:v>
                </c:pt>
                <c:pt idx="2696">
                  <c:v>910319.37637458497</c:v>
                </c:pt>
                <c:pt idx="2697">
                  <c:v>910854.62055460399</c:v>
                </c:pt>
                <c:pt idx="2698">
                  <c:v>910818.002320181</c:v>
                </c:pt>
                <c:pt idx="2699">
                  <c:v>911425.70043214702</c:v>
                </c:pt>
                <c:pt idx="2700">
                  <c:v>912031.66954308003</c:v>
                </c:pt>
                <c:pt idx="2701">
                  <c:v>911481.37812870601</c:v>
                </c:pt>
                <c:pt idx="2702">
                  <c:v>915019.37447391194</c:v>
                </c:pt>
                <c:pt idx="2703">
                  <c:v>917766.34535614401</c:v>
                </c:pt>
                <c:pt idx="2704">
                  <c:v>917777.36448425497</c:v>
                </c:pt>
                <c:pt idx="2705">
                  <c:v>941606.64732597501</c:v>
                </c:pt>
                <c:pt idx="2706">
                  <c:v>967493.35523073503</c:v>
                </c:pt>
                <c:pt idx="2707">
                  <c:v>943108.99951266102</c:v>
                </c:pt>
                <c:pt idx="2708">
                  <c:v>929439.66358907998</c:v>
                </c:pt>
                <c:pt idx="2709">
                  <c:v>928323.01967947697</c:v>
                </c:pt>
                <c:pt idx="2710">
                  <c:v>931855.02465397702</c:v>
                </c:pt>
                <c:pt idx="2711">
                  <c:v>943938.59928219602</c:v>
                </c:pt>
                <c:pt idx="2712">
                  <c:v>972776.99602221302</c:v>
                </c:pt>
                <c:pt idx="2713">
                  <c:v>983282.13691716699</c:v>
                </c:pt>
                <c:pt idx="2714">
                  <c:v>985512.548465017</c:v>
                </c:pt>
                <c:pt idx="2715">
                  <c:v>982303.86166126095</c:v>
                </c:pt>
                <c:pt idx="2716">
                  <c:v>985081.70532559697</c:v>
                </c:pt>
                <c:pt idx="2717">
                  <c:v>990630.26135368994</c:v>
                </c:pt>
                <c:pt idx="2718">
                  <c:v>984439.454968757</c:v>
                </c:pt>
                <c:pt idx="2719">
                  <c:v>987394.61807107797</c:v>
                </c:pt>
                <c:pt idx="2720">
                  <c:v>991048.61882988596</c:v>
                </c:pt>
                <c:pt idx="2721">
                  <c:v>988707.66758689994</c:v>
                </c:pt>
                <c:pt idx="2722">
                  <c:v>982576.04262451106</c:v>
                </c:pt>
                <c:pt idx="2723">
                  <c:v>983809.69674503896</c:v>
                </c:pt>
                <c:pt idx="2724">
                  <c:v>985957.23493718205</c:v>
                </c:pt>
                <c:pt idx="2725">
                  <c:v>991096.17054903996</c:v>
                </c:pt>
                <c:pt idx="2726">
                  <c:v>998474.20658761705</c:v>
                </c:pt>
                <c:pt idx="2727">
                  <c:v>996951.89498770796</c:v>
                </c:pt>
                <c:pt idx="2728">
                  <c:v>991210.46021740697</c:v>
                </c:pt>
                <c:pt idx="2729">
                  <c:v>989239.11350768502</c:v>
                </c:pt>
                <c:pt idx="2730">
                  <c:v>989215.03154755395</c:v>
                </c:pt>
                <c:pt idx="2731">
                  <c:v>987435.09275340696</c:v>
                </c:pt>
                <c:pt idx="2732">
                  <c:v>989370.768118334</c:v>
                </c:pt>
                <c:pt idx="2733">
                  <c:v>991368.68950525497</c:v>
                </c:pt>
                <c:pt idx="2734">
                  <c:v>994260.448972221</c:v>
                </c:pt>
                <c:pt idx="2735">
                  <c:v>994387.17188130703</c:v>
                </c:pt>
                <c:pt idx="2736">
                  <c:v>994653.24881501205</c:v>
                </c:pt>
                <c:pt idx="2737">
                  <c:v>995652.76144222904</c:v>
                </c:pt>
                <c:pt idx="2738">
                  <c:v>992075.62311408797</c:v>
                </c:pt>
                <c:pt idx="2739">
                  <c:v>994402.46655553801</c:v>
                </c:pt>
                <c:pt idx="2740">
                  <c:v>993438.864018908</c:v>
                </c:pt>
                <c:pt idx="2741">
                  <c:v>995047.77838646004</c:v>
                </c:pt>
                <c:pt idx="2742">
                  <c:v>993446.51569351705</c:v>
                </c:pt>
                <c:pt idx="2743">
                  <c:v>995540.07414889603</c:v>
                </c:pt>
                <c:pt idx="2744">
                  <c:v>994348.09404699202</c:v>
                </c:pt>
                <c:pt idx="2745">
                  <c:v>994618.62736736203</c:v>
                </c:pt>
                <c:pt idx="2746">
                  <c:v>1000059.20935366</c:v>
                </c:pt>
                <c:pt idx="2747">
                  <c:v>1004529.74817416</c:v>
                </c:pt>
                <c:pt idx="2748">
                  <c:v>1008031.41456372</c:v>
                </c:pt>
                <c:pt idx="2749">
                  <c:v>1012472.1665199799</c:v>
                </c:pt>
                <c:pt idx="2750">
                  <c:v>1010475.93384405</c:v>
                </c:pt>
                <c:pt idx="2751">
                  <c:v>1002848.1742124</c:v>
                </c:pt>
                <c:pt idx="2752">
                  <c:v>995363.14495097997</c:v>
                </c:pt>
                <c:pt idx="2753">
                  <c:v>999127.81355005701</c:v>
                </c:pt>
                <c:pt idx="2754">
                  <c:v>998591.02051527495</c:v>
                </c:pt>
                <c:pt idx="2755">
                  <c:v>1005233.73669</c:v>
                </c:pt>
                <c:pt idx="2756">
                  <c:v>995510.073299082</c:v>
                </c:pt>
                <c:pt idx="2757">
                  <c:v>1002850.5164700201</c:v>
                </c:pt>
                <c:pt idx="2758">
                  <c:v>1006064.45419106</c:v>
                </c:pt>
                <c:pt idx="2759">
                  <c:v>1011359.50067734</c:v>
                </c:pt>
                <c:pt idx="2760">
                  <c:v>1008813.03086674</c:v>
                </c:pt>
                <c:pt idx="2761">
                  <c:v>1006347.20009574</c:v>
                </c:pt>
                <c:pt idx="2762">
                  <c:v>1008675.18225512</c:v>
                </c:pt>
                <c:pt idx="2763">
                  <c:v>1007313.21052215</c:v>
                </c:pt>
                <c:pt idx="2764">
                  <c:v>1003426.29177754</c:v>
                </c:pt>
                <c:pt idx="2765">
                  <c:v>997582.51434287895</c:v>
                </c:pt>
                <c:pt idx="2766">
                  <c:v>1001845.9971290299</c:v>
                </c:pt>
                <c:pt idx="2767">
                  <c:v>1005801.64142141</c:v>
                </c:pt>
                <c:pt idx="2768">
                  <c:v>1004028.02981771</c:v>
                </c:pt>
                <c:pt idx="2769">
                  <c:v>1003910.43552116</c:v>
                </c:pt>
                <c:pt idx="2770">
                  <c:v>1000631.88061505</c:v>
                </c:pt>
                <c:pt idx="2771">
                  <c:v>993017.84481403499</c:v>
                </c:pt>
                <c:pt idx="2772">
                  <c:v>991046.18724517606</c:v>
                </c:pt>
                <c:pt idx="2773">
                  <c:v>996601.138542147</c:v>
                </c:pt>
                <c:pt idx="2774">
                  <c:v>997120.92704962101</c:v>
                </c:pt>
                <c:pt idx="2775">
                  <c:v>995429.18779971404</c:v>
                </c:pt>
                <c:pt idx="2776">
                  <c:v>995517.675433264</c:v>
                </c:pt>
                <c:pt idx="2777">
                  <c:v>1009761.25384088</c:v>
                </c:pt>
                <c:pt idx="2778">
                  <c:v>1039204.75655514</c:v>
                </c:pt>
                <c:pt idx="2779">
                  <c:v>1061175.8978371101</c:v>
                </c:pt>
                <c:pt idx="2780">
                  <c:v>1069377.86464333</c:v>
                </c:pt>
                <c:pt idx="2781">
                  <c:v>1067530.6010008201</c:v>
                </c:pt>
                <c:pt idx="2782">
                  <c:v>1060002.5653170301</c:v>
                </c:pt>
                <c:pt idx="2783">
                  <c:v>1060394.6997092699</c:v>
                </c:pt>
                <c:pt idx="2784">
                  <c:v>1066791.2094775499</c:v>
                </c:pt>
                <c:pt idx="2785">
                  <c:v>1070597.8487971299</c:v>
                </c:pt>
                <c:pt idx="2786">
                  <c:v>1071863.3085026401</c:v>
                </c:pt>
                <c:pt idx="2787">
                  <c:v>1074341.61368458</c:v>
                </c:pt>
                <c:pt idx="2788">
                  <c:v>1073595.26315078</c:v>
                </c:pt>
                <c:pt idx="2789">
                  <c:v>1074828.82180652</c:v>
                </c:pt>
                <c:pt idx="2790">
                  <c:v>1079425.56290617</c:v>
                </c:pt>
                <c:pt idx="2791">
                  <c:v>1078687.0992538801</c:v>
                </c:pt>
                <c:pt idx="2792">
                  <c:v>1077564.06583515</c:v>
                </c:pt>
                <c:pt idx="2793">
                  <c:v>1082925.7627935</c:v>
                </c:pt>
                <c:pt idx="2794">
                  <c:v>1090122.89650752</c:v>
                </c:pt>
                <c:pt idx="2795">
                  <c:v>1091413.0446969201</c:v>
                </c:pt>
                <c:pt idx="2796">
                  <c:v>1092229.7849134</c:v>
                </c:pt>
                <c:pt idx="2797">
                  <c:v>1096833.5065057101</c:v>
                </c:pt>
                <c:pt idx="2798">
                  <c:v>1109031.0471846899</c:v>
                </c:pt>
                <c:pt idx="2799">
                  <c:v>1112976.3700228799</c:v>
                </c:pt>
                <c:pt idx="2800">
                  <c:v>1110880.4846957701</c:v>
                </c:pt>
                <c:pt idx="2801">
                  <c:v>1110097.5048885599</c:v>
                </c:pt>
                <c:pt idx="2802">
                  <c:v>1119244.2526729</c:v>
                </c:pt>
                <c:pt idx="2803">
                  <c:v>1121917.8260928099</c:v>
                </c:pt>
                <c:pt idx="2804">
                  <c:v>1123297.0436990899</c:v>
                </c:pt>
                <c:pt idx="2805">
                  <c:v>1121447.6460909799</c:v>
                </c:pt>
                <c:pt idx="2806">
                  <c:v>1132397.3539358201</c:v>
                </c:pt>
                <c:pt idx="2807">
                  <c:v>1142108.9210208801</c:v>
                </c:pt>
                <c:pt idx="2808">
                  <c:v>1144937.0619560999</c:v>
                </c:pt>
                <c:pt idx="2809">
                  <c:v>1145853.93885634</c:v>
                </c:pt>
                <c:pt idx="2810">
                  <c:v>1154554.9745930301</c:v>
                </c:pt>
                <c:pt idx="2811">
                  <c:v>1159819.6544925401</c:v>
                </c:pt>
                <c:pt idx="2812">
                  <c:v>1157641.4115122</c:v>
                </c:pt>
                <c:pt idx="2813">
                  <c:v>1148834.5263855499</c:v>
                </c:pt>
                <c:pt idx="2814">
                  <c:v>1147475.6380831299</c:v>
                </c:pt>
                <c:pt idx="2815">
                  <c:v>1149784.4718683299</c:v>
                </c:pt>
                <c:pt idx="2816">
                  <c:v>1153479.75886264</c:v>
                </c:pt>
                <c:pt idx="2817">
                  <c:v>1158430.0231733101</c:v>
                </c:pt>
                <c:pt idx="2818">
                  <c:v>1161303.9593072799</c:v>
                </c:pt>
                <c:pt idx="2819">
                  <c:v>1163868.56528119</c:v>
                </c:pt>
                <c:pt idx="2820">
                  <c:v>1167079.1403328499</c:v>
                </c:pt>
                <c:pt idx="2821">
                  <c:v>1168301.14101881</c:v>
                </c:pt>
                <c:pt idx="2822">
                  <c:v>1170032.75366168</c:v>
                </c:pt>
                <c:pt idx="2823">
                  <c:v>1170339.9932051001</c:v>
                </c:pt>
                <c:pt idx="2824">
                  <c:v>1167974.8134514201</c:v>
                </c:pt>
                <c:pt idx="2825">
                  <c:v>1170283.12327525</c:v>
                </c:pt>
                <c:pt idx="2826">
                  <c:v>1169721.60765766</c:v>
                </c:pt>
                <c:pt idx="2827">
                  <c:v>1164743.8750311299</c:v>
                </c:pt>
                <c:pt idx="2828">
                  <c:v>1163132.9020153</c:v>
                </c:pt>
                <c:pt idx="2829">
                  <c:v>1163711.19931173</c:v>
                </c:pt>
                <c:pt idx="2830">
                  <c:v>1162125.1877311899</c:v>
                </c:pt>
                <c:pt idx="2831">
                  <c:v>1161149.8898477701</c:v>
                </c:pt>
                <c:pt idx="2832">
                  <c:v>1159553.44472319</c:v>
                </c:pt>
                <c:pt idx="2833">
                  <c:v>1156017.4347542799</c:v>
                </c:pt>
                <c:pt idx="2834">
                  <c:v>1154279.4132804</c:v>
                </c:pt>
                <c:pt idx="2835">
                  <c:v>1153438.6319160899</c:v>
                </c:pt>
                <c:pt idx="2836">
                  <c:v>1153485.97107323</c:v>
                </c:pt>
                <c:pt idx="2837">
                  <c:v>1154439.6755639201</c:v>
                </c:pt>
                <c:pt idx="2838">
                  <c:v>1152455.16406306</c:v>
                </c:pt>
                <c:pt idx="2839">
                  <c:v>1152653.72934055</c:v>
                </c:pt>
                <c:pt idx="2840">
                  <c:v>1157909.14501407</c:v>
                </c:pt>
                <c:pt idx="2841">
                  <c:v>1158799.07346031</c:v>
                </c:pt>
                <c:pt idx="2842">
                  <c:v>1156607.1048004201</c:v>
                </c:pt>
                <c:pt idx="2843">
                  <c:v>1154154.4017720399</c:v>
                </c:pt>
                <c:pt idx="2844">
                  <c:v>1151396.0026525999</c:v>
                </c:pt>
                <c:pt idx="2845">
                  <c:v>1151810.3156705601</c:v>
                </c:pt>
                <c:pt idx="2846">
                  <c:v>1152670.73509942</c:v>
                </c:pt>
                <c:pt idx="2847">
                  <c:v>1150185.87792451</c:v>
                </c:pt>
                <c:pt idx="2848">
                  <c:v>1148350.86492095</c:v>
                </c:pt>
                <c:pt idx="2849">
                  <c:v>1142515.0535633201</c:v>
                </c:pt>
                <c:pt idx="2850">
                  <c:v>1140464.2531815199</c:v>
                </c:pt>
                <c:pt idx="2851">
                  <c:v>1141228.73191388</c:v>
                </c:pt>
                <c:pt idx="2852">
                  <c:v>1143425.8214205699</c:v>
                </c:pt>
                <c:pt idx="2853">
                  <c:v>1146049.86330923</c:v>
                </c:pt>
                <c:pt idx="2854">
                  <c:v>1144286.91593165</c:v>
                </c:pt>
                <c:pt idx="2855">
                  <c:v>1145563.5262049199</c:v>
                </c:pt>
                <c:pt idx="2856">
                  <c:v>1143472.8281351901</c:v>
                </c:pt>
                <c:pt idx="2857">
                  <c:v>1141069.10817721</c:v>
                </c:pt>
                <c:pt idx="2858">
                  <c:v>1139255.6150669199</c:v>
                </c:pt>
                <c:pt idx="2859">
                  <c:v>1137809.41413439</c:v>
                </c:pt>
                <c:pt idx="2860">
                  <c:v>1136487.0997793199</c:v>
                </c:pt>
                <c:pt idx="2861">
                  <c:v>1135562.5325192099</c:v>
                </c:pt>
                <c:pt idx="2862">
                  <c:v>1135072.3437956199</c:v>
                </c:pt>
                <c:pt idx="2863">
                  <c:v>1135953.65528553</c:v>
                </c:pt>
                <c:pt idx="2864">
                  <c:v>1137291.29667373</c:v>
                </c:pt>
                <c:pt idx="2865">
                  <c:v>1134859.9991164</c:v>
                </c:pt>
                <c:pt idx="2866">
                  <c:v>1133150.7700253599</c:v>
                </c:pt>
                <c:pt idx="2867">
                  <c:v>1122243.6115955301</c:v>
                </c:pt>
                <c:pt idx="2868">
                  <c:v>1114739.6201260199</c:v>
                </c:pt>
                <c:pt idx="2869">
                  <c:v>1112205.8197461001</c:v>
                </c:pt>
                <c:pt idx="2870">
                  <c:v>1108858.67744515</c:v>
                </c:pt>
                <c:pt idx="2871">
                  <c:v>1107764.1205603599</c:v>
                </c:pt>
                <c:pt idx="2872">
                  <c:v>1107608.58658841</c:v>
                </c:pt>
                <c:pt idx="2873">
                  <c:v>1104800.6836932099</c:v>
                </c:pt>
                <c:pt idx="2874">
                  <c:v>1104504.0068983501</c:v>
                </c:pt>
                <c:pt idx="2875">
                  <c:v>1100374.3523190401</c:v>
                </c:pt>
                <c:pt idx="2876">
                  <c:v>1097363.7461351401</c:v>
                </c:pt>
                <c:pt idx="2877">
                  <c:v>1093394.8657452001</c:v>
                </c:pt>
                <c:pt idx="2878">
                  <c:v>1091253.5272099499</c:v>
                </c:pt>
                <c:pt idx="2879">
                  <c:v>1097752.4313942499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2E-4A69-96F3-C8DC2CD5DA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1258271"/>
        <c:axId val="651245791"/>
      </c:areaChart>
      <c:catAx>
        <c:axId val="651258271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low"/>
        <c:spPr>
          <a:noFill/>
          <a:ln w="9525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651245791"/>
        <c:crosses val="autoZero"/>
        <c:auto val="1"/>
        <c:lblAlgn val="ctr"/>
        <c:lblOffset val="1"/>
        <c:tickLblSkip val="288"/>
        <c:tickMarkSkip val="576"/>
        <c:noMultiLvlLbl val="0"/>
      </c:catAx>
      <c:valAx>
        <c:axId val="651245791"/>
        <c:scaling>
          <c:orientation val="minMax"/>
          <c:max val="10000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6512582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270860465436588E-2"/>
          <c:y val="0"/>
          <c:w val="0.96945827906912685"/>
          <c:h val="0.99334931521540071"/>
        </c:manualLayout>
      </c:layout>
      <c:areaChart>
        <c:grouping val="standard"/>
        <c:varyColors val="0"/>
        <c:ser>
          <c:idx val="0"/>
          <c:order val="0"/>
          <c:tx>
            <c:strRef>
              <c:f>'Graf_con_17 feb'!$A$2</c:f>
              <c:strCache>
                <c:ptCount val="1"/>
                <c:pt idx="0">
                  <c:v>Usuarios Nacional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cat>
            <c:strRef>
              <c:f>'Graf_con_17 feb'!$B$1:$AV$1</c:f>
              <c:strCache>
                <c:ptCount val="47"/>
                <c:pt idx="0">
                  <c:v>15/02/2021 06:00 hrs</c:v>
                </c:pt>
                <c:pt idx="1">
                  <c:v>15/02/2021 06:19 hrs</c:v>
                </c:pt>
                <c:pt idx="2">
                  <c:v>15/02/2021 08:50 hrs</c:v>
                </c:pt>
                <c:pt idx="3">
                  <c:v>15/02/2021 09:30 hrs</c:v>
                </c:pt>
                <c:pt idx="4">
                  <c:v>15/02/2021 10:00 hrs</c:v>
                </c:pt>
                <c:pt idx="5">
                  <c:v>15/02/2021 10:30 hrs</c:v>
                </c:pt>
                <c:pt idx="6">
                  <c:v>15/02/2021 11:00 hrs</c:v>
                </c:pt>
                <c:pt idx="7">
                  <c:v>15/02/2021 11:30 hrs</c:v>
                </c:pt>
                <c:pt idx="8">
                  <c:v>15/02/2021 12:00 hrs</c:v>
                </c:pt>
                <c:pt idx="9">
                  <c:v>15/02/2021 12:30 hrs</c:v>
                </c:pt>
                <c:pt idx="10">
                  <c:v>15/02/2021 13:00 hrs</c:v>
                </c:pt>
                <c:pt idx="11">
                  <c:v>15/02/2021 13:30 hrs</c:v>
                </c:pt>
                <c:pt idx="12">
                  <c:v>15/02/2021 14:00 hrs</c:v>
                </c:pt>
                <c:pt idx="13">
                  <c:v>15/02/2021 14:30 hrs</c:v>
                </c:pt>
                <c:pt idx="14">
                  <c:v>15/02/2021 15:00 hrs</c:v>
                </c:pt>
                <c:pt idx="15">
                  <c:v>15/02/2021 16:00 hrs</c:v>
                </c:pt>
                <c:pt idx="16">
                  <c:v>15/02/2021 16:30 hrs</c:v>
                </c:pt>
                <c:pt idx="17">
                  <c:v>15/02/2021 17:00 hrs</c:v>
                </c:pt>
                <c:pt idx="18">
                  <c:v>15/02/2021 17:30 hrs</c:v>
                </c:pt>
                <c:pt idx="19">
                  <c:v>15/02/2021 18:00 hrs</c:v>
                </c:pt>
                <c:pt idx="20">
                  <c:v>15/02/2021 18:30 hrs</c:v>
                </c:pt>
                <c:pt idx="21">
                  <c:v>15/02/2021 19:00 hrs</c:v>
                </c:pt>
                <c:pt idx="22">
                  <c:v>15/02/2021 20:00 hrs</c:v>
                </c:pt>
                <c:pt idx="23">
                  <c:v>15/02/2021 20:30 hrs</c:v>
                </c:pt>
                <c:pt idx="24">
                  <c:v>15/02/2021 22:00 hrs</c:v>
                </c:pt>
                <c:pt idx="25">
                  <c:v>15/02/2021 23:00 hrs</c:v>
                </c:pt>
                <c:pt idx="26">
                  <c:v>16/02/2021 07:00 hrs</c:v>
                </c:pt>
                <c:pt idx="27">
                  <c:v>16/02/2021 09:00 hrs</c:v>
                </c:pt>
                <c:pt idx="28">
                  <c:v>16/02/2021 11:00 hrs</c:v>
                </c:pt>
                <c:pt idx="29">
                  <c:v>16/02/2021 12:00 hrs</c:v>
                </c:pt>
                <c:pt idx="30">
                  <c:v>16/02/2021 13:00 hrs</c:v>
                </c:pt>
                <c:pt idx="31">
                  <c:v>16/02/2021 17:30 hrs</c:v>
                </c:pt>
                <c:pt idx="32">
                  <c:v>16/02/2021 18:45 hrs</c:v>
                </c:pt>
                <c:pt idx="33">
                  <c:v>16/02/2021 20:00 hrs</c:v>
                </c:pt>
                <c:pt idx="34">
                  <c:v>16/02/2021 21:30 hrs</c:v>
                </c:pt>
                <c:pt idx="35">
                  <c:v>16/02/2021 22:00 hrs</c:v>
                </c:pt>
                <c:pt idx="36">
                  <c:v>16/02/2021 22:30 hrs</c:v>
                </c:pt>
                <c:pt idx="37">
                  <c:v>17/02/2021 06:00 hrs</c:v>
                </c:pt>
                <c:pt idx="38">
                  <c:v>17/02/2021 09:00 hrs</c:v>
                </c:pt>
                <c:pt idx="39">
                  <c:v>17/02/2021 10:30 hrs</c:v>
                </c:pt>
                <c:pt idx="40">
                  <c:v>17/02/2021 12:00 hrs</c:v>
                </c:pt>
                <c:pt idx="41">
                  <c:v>17/02/2021 12:30 hrs</c:v>
                </c:pt>
                <c:pt idx="42">
                  <c:v>17/02/2021 14:00 hrs</c:v>
                </c:pt>
                <c:pt idx="43">
                  <c:v>17/02/2021 20:00 hrs</c:v>
                </c:pt>
                <c:pt idx="44">
                  <c:v>17/02/2021 21:00 hrs</c:v>
                </c:pt>
                <c:pt idx="45">
                  <c:v>17/02/2021 23:30 hrs</c:v>
                </c:pt>
                <c:pt idx="46">
                  <c:v>18/02/2021 00:01 hrs</c:v>
                </c:pt>
              </c:strCache>
            </c:strRef>
          </c:cat>
          <c:val>
            <c:numRef>
              <c:f>'Graf_con_17 feb'!$B$2:$AV$2</c:f>
              <c:numCache>
                <c:formatCode>#,##0</c:formatCode>
                <c:ptCount val="47"/>
                <c:pt idx="0">
                  <c:v>45822344</c:v>
                </c:pt>
                <c:pt idx="1">
                  <c:v>45822344</c:v>
                </c:pt>
                <c:pt idx="2">
                  <c:v>45822344</c:v>
                </c:pt>
                <c:pt idx="3">
                  <c:v>45822344</c:v>
                </c:pt>
                <c:pt idx="4">
                  <c:v>45822344</c:v>
                </c:pt>
                <c:pt idx="5">
                  <c:v>45822344</c:v>
                </c:pt>
                <c:pt idx="6">
                  <c:v>45822344</c:v>
                </c:pt>
                <c:pt idx="7">
                  <c:v>45822344</c:v>
                </c:pt>
                <c:pt idx="8">
                  <c:v>45822344</c:v>
                </c:pt>
                <c:pt idx="9">
                  <c:v>45822344</c:v>
                </c:pt>
                <c:pt idx="10">
                  <c:v>45822344</c:v>
                </c:pt>
                <c:pt idx="11">
                  <c:v>45822344</c:v>
                </c:pt>
                <c:pt idx="12">
                  <c:v>45822344</c:v>
                </c:pt>
                <c:pt idx="13">
                  <c:v>45822344</c:v>
                </c:pt>
                <c:pt idx="14">
                  <c:v>45822344</c:v>
                </c:pt>
                <c:pt idx="15">
                  <c:v>45822344</c:v>
                </c:pt>
                <c:pt idx="16">
                  <c:v>45822344</c:v>
                </c:pt>
                <c:pt idx="17">
                  <c:v>45822344</c:v>
                </c:pt>
                <c:pt idx="18">
                  <c:v>45822344</c:v>
                </c:pt>
                <c:pt idx="19">
                  <c:v>45822344</c:v>
                </c:pt>
                <c:pt idx="20">
                  <c:v>45822344</c:v>
                </c:pt>
                <c:pt idx="21">
                  <c:v>45822344</c:v>
                </c:pt>
                <c:pt idx="22">
                  <c:v>45822344</c:v>
                </c:pt>
                <c:pt idx="23">
                  <c:v>45822344</c:v>
                </c:pt>
                <c:pt idx="24">
                  <c:v>45822344</c:v>
                </c:pt>
                <c:pt idx="25">
                  <c:v>45822344</c:v>
                </c:pt>
                <c:pt idx="26">
                  <c:v>45822344</c:v>
                </c:pt>
                <c:pt idx="27">
                  <c:v>45822344</c:v>
                </c:pt>
                <c:pt idx="28">
                  <c:v>45822344</c:v>
                </c:pt>
                <c:pt idx="29">
                  <c:v>45822344</c:v>
                </c:pt>
                <c:pt idx="30">
                  <c:v>45822344</c:v>
                </c:pt>
                <c:pt idx="31">
                  <c:v>45822344</c:v>
                </c:pt>
                <c:pt idx="32">
                  <c:v>45822344</c:v>
                </c:pt>
                <c:pt idx="33">
                  <c:v>45822344</c:v>
                </c:pt>
                <c:pt idx="34">
                  <c:v>45822344</c:v>
                </c:pt>
                <c:pt idx="35">
                  <c:v>45822344</c:v>
                </c:pt>
                <c:pt idx="36">
                  <c:v>45822344</c:v>
                </c:pt>
                <c:pt idx="37">
                  <c:v>45822344</c:v>
                </c:pt>
                <c:pt idx="38">
                  <c:v>45822344</c:v>
                </c:pt>
                <c:pt idx="39">
                  <c:v>45822344</c:v>
                </c:pt>
                <c:pt idx="40">
                  <c:v>45822344</c:v>
                </c:pt>
                <c:pt idx="41">
                  <c:v>45822344</c:v>
                </c:pt>
                <c:pt idx="42">
                  <c:v>45822344</c:v>
                </c:pt>
                <c:pt idx="43">
                  <c:v>45822344</c:v>
                </c:pt>
                <c:pt idx="44">
                  <c:v>45822344</c:v>
                </c:pt>
                <c:pt idx="45">
                  <c:v>45822344</c:v>
                </c:pt>
                <c:pt idx="46">
                  <c:v>45822344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74-45B8-981A-8B008A228628}"/>
            </c:ext>
          </c:extLst>
        </c:ser>
        <c:ser>
          <c:idx val="1"/>
          <c:order val="1"/>
          <c:tx>
            <c:strRef>
              <c:f>'Graf_con_17 feb'!$A$3</c:f>
              <c:strCache>
                <c:ptCount val="1"/>
                <c:pt idx="0">
                  <c:v>Usuarios con Servicio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cat>
            <c:strRef>
              <c:f>'Graf_con_17 feb'!$B$1:$AV$1</c:f>
              <c:strCache>
                <c:ptCount val="47"/>
                <c:pt idx="0">
                  <c:v>15/02/2021 06:00 hrs</c:v>
                </c:pt>
                <c:pt idx="1">
                  <c:v>15/02/2021 06:19 hrs</c:v>
                </c:pt>
                <c:pt idx="2">
                  <c:v>15/02/2021 08:50 hrs</c:v>
                </c:pt>
                <c:pt idx="3">
                  <c:v>15/02/2021 09:30 hrs</c:v>
                </c:pt>
                <c:pt idx="4">
                  <c:v>15/02/2021 10:00 hrs</c:v>
                </c:pt>
                <c:pt idx="5">
                  <c:v>15/02/2021 10:30 hrs</c:v>
                </c:pt>
                <c:pt idx="6">
                  <c:v>15/02/2021 11:00 hrs</c:v>
                </c:pt>
                <c:pt idx="7">
                  <c:v>15/02/2021 11:30 hrs</c:v>
                </c:pt>
                <c:pt idx="8">
                  <c:v>15/02/2021 12:00 hrs</c:v>
                </c:pt>
                <c:pt idx="9">
                  <c:v>15/02/2021 12:30 hrs</c:v>
                </c:pt>
                <c:pt idx="10">
                  <c:v>15/02/2021 13:00 hrs</c:v>
                </c:pt>
                <c:pt idx="11">
                  <c:v>15/02/2021 13:30 hrs</c:v>
                </c:pt>
                <c:pt idx="12">
                  <c:v>15/02/2021 14:00 hrs</c:v>
                </c:pt>
                <c:pt idx="13">
                  <c:v>15/02/2021 14:30 hrs</c:v>
                </c:pt>
                <c:pt idx="14">
                  <c:v>15/02/2021 15:00 hrs</c:v>
                </c:pt>
                <c:pt idx="15">
                  <c:v>15/02/2021 16:00 hrs</c:v>
                </c:pt>
                <c:pt idx="16">
                  <c:v>15/02/2021 16:30 hrs</c:v>
                </c:pt>
                <c:pt idx="17">
                  <c:v>15/02/2021 17:00 hrs</c:v>
                </c:pt>
                <c:pt idx="18">
                  <c:v>15/02/2021 17:30 hrs</c:v>
                </c:pt>
                <c:pt idx="19">
                  <c:v>15/02/2021 18:00 hrs</c:v>
                </c:pt>
                <c:pt idx="20">
                  <c:v>15/02/2021 18:30 hrs</c:v>
                </c:pt>
                <c:pt idx="21">
                  <c:v>15/02/2021 19:00 hrs</c:v>
                </c:pt>
                <c:pt idx="22">
                  <c:v>15/02/2021 20:00 hrs</c:v>
                </c:pt>
                <c:pt idx="23">
                  <c:v>15/02/2021 20:30 hrs</c:v>
                </c:pt>
                <c:pt idx="24">
                  <c:v>15/02/2021 22:00 hrs</c:v>
                </c:pt>
                <c:pt idx="25">
                  <c:v>15/02/2021 23:00 hrs</c:v>
                </c:pt>
                <c:pt idx="26">
                  <c:v>16/02/2021 07:00 hrs</c:v>
                </c:pt>
                <c:pt idx="27">
                  <c:v>16/02/2021 09:00 hrs</c:v>
                </c:pt>
                <c:pt idx="28">
                  <c:v>16/02/2021 11:00 hrs</c:v>
                </c:pt>
                <c:pt idx="29">
                  <c:v>16/02/2021 12:00 hrs</c:v>
                </c:pt>
                <c:pt idx="30">
                  <c:v>16/02/2021 13:00 hrs</c:v>
                </c:pt>
                <c:pt idx="31">
                  <c:v>16/02/2021 17:30 hrs</c:v>
                </c:pt>
                <c:pt idx="32">
                  <c:v>16/02/2021 18:45 hrs</c:v>
                </c:pt>
                <c:pt idx="33">
                  <c:v>16/02/2021 20:00 hrs</c:v>
                </c:pt>
                <c:pt idx="34">
                  <c:v>16/02/2021 21:30 hrs</c:v>
                </c:pt>
                <c:pt idx="35">
                  <c:v>16/02/2021 22:00 hrs</c:v>
                </c:pt>
                <c:pt idx="36">
                  <c:v>16/02/2021 22:30 hrs</c:v>
                </c:pt>
                <c:pt idx="37">
                  <c:v>17/02/2021 06:00 hrs</c:v>
                </c:pt>
                <c:pt idx="38">
                  <c:v>17/02/2021 09:00 hrs</c:v>
                </c:pt>
                <c:pt idx="39">
                  <c:v>17/02/2021 10:30 hrs</c:v>
                </c:pt>
                <c:pt idx="40">
                  <c:v>17/02/2021 12:00 hrs</c:v>
                </c:pt>
                <c:pt idx="41">
                  <c:v>17/02/2021 12:30 hrs</c:v>
                </c:pt>
                <c:pt idx="42">
                  <c:v>17/02/2021 14:00 hrs</c:v>
                </c:pt>
                <c:pt idx="43">
                  <c:v>17/02/2021 20:00 hrs</c:v>
                </c:pt>
                <c:pt idx="44">
                  <c:v>17/02/2021 21:00 hrs</c:v>
                </c:pt>
                <c:pt idx="45">
                  <c:v>17/02/2021 23:30 hrs</c:v>
                </c:pt>
                <c:pt idx="46">
                  <c:v>18/02/2021 00:01 hrs</c:v>
                </c:pt>
              </c:strCache>
            </c:strRef>
          </c:cat>
          <c:val>
            <c:numRef>
              <c:f>'Graf_con_17 feb'!$B$3:$AV$3</c:f>
              <c:numCache>
                <c:formatCode>#,##0</c:formatCode>
                <c:ptCount val="47"/>
                <c:pt idx="0">
                  <c:v>45822344</c:v>
                </c:pt>
                <c:pt idx="1">
                  <c:v>45495768</c:v>
                </c:pt>
                <c:pt idx="2">
                  <c:v>41299086</c:v>
                </c:pt>
                <c:pt idx="3">
                  <c:v>41637164</c:v>
                </c:pt>
                <c:pt idx="4">
                  <c:v>42420046</c:v>
                </c:pt>
                <c:pt idx="5">
                  <c:v>42700386</c:v>
                </c:pt>
                <c:pt idx="6">
                  <c:v>43588096</c:v>
                </c:pt>
                <c:pt idx="7">
                  <c:v>43521355</c:v>
                </c:pt>
                <c:pt idx="8">
                  <c:v>43521355</c:v>
                </c:pt>
                <c:pt idx="9">
                  <c:v>43884823</c:v>
                </c:pt>
                <c:pt idx="10">
                  <c:v>43992613</c:v>
                </c:pt>
                <c:pt idx="11">
                  <c:v>44143960</c:v>
                </c:pt>
                <c:pt idx="12">
                  <c:v>44221004</c:v>
                </c:pt>
                <c:pt idx="13">
                  <c:v>44299515</c:v>
                </c:pt>
                <c:pt idx="14">
                  <c:v>44299515</c:v>
                </c:pt>
                <c:pt idx="15">
                  <c:v>44573516</c:v>
                </c:pt>
                <c:pt idx="16">
                  <c:v>44824610</c:v>
                </c:pt>
                <c:pt idx="17">
                  <c:v>44849621</c:v>
                </c:pt>
                <c:pt idx="18">
                  <c:v>44369116</c:v>
                </c:pt>
                <c:pt idx="19">
                  <c:v>44384224</c:v>
                </c:pt>
                <c:pt idx="20">
                  <c:v>43952106</c:v>
                </c:pt>
                <c:pt idx="21">
                  <c:v>41965624</c:v>
                </c:pt>
                <c:pt idx="22">
                  <c:v>41477019</c:v>
                </c:pt>
                <c:pt idx="23">
                  <c:v>41596067</c:v>
                </c:pt>
                <c:pt idx="24">
                  <c:v>43345360</c:v>
                </c:pt>
                <c:pt idx="25">
                  <c:v>43347376</c:v>
                </c:pt>
                <c:pt idx="26">
                  <c:v>44759966</c:v>
                </c:pt>
                <c:pt idx="27">
                  <c:v>44606348</c:v>
                </c:pt>
                <c:pt idx="28">
                  <c:v>44547109</c:v>
                </c:pt>
                <c:pt idx="29">
                  <c:v>44527395</c:v>
                </c:pt>
                <c:pt idx="30">
                  <c:v>44537369</c:v>
                </c:pt>
                <c:pt idx="31">
                  <c:v>45281944</c:v>
                </c:pt>
                <c:pt idx="32">
                  <c:v>41552811</c:v>
                </c:pt>
                <c:pt idx="33">
                  <c:v>41086520</c:v>
                </c:pt>
                <c:pt idx="34">
                  <c:v>42153244</c:v>
                </c:pt>
                <c:pt idx="35">
                  <c:v>44835482</c:v>
                </c:pt>
                <c:pt idx="36">
                  <c:v>45109223</c:v>
                </c:pt>
                <c:pt idx="37">
                  <c:v>45733161</c:v>
                </c:pt>
                <c:pt idx="38">
                  <c:v>45804533</c:v>
                </c:pt>
                <c:pt idx="39">
                  <c:v>45816368</c:v>
                </c:pt>
                <c:pt idx="40">
                  <c:v>45822078</c:v>
                </c:pt>
                <c:pt idx="41">
                  <c:v>45822111</c:v>
                </c:pt>
                <c:pt idx="42">
                  <c:v>45822344</c:v>
                </c:pt>
                <c:pt idx="43">
                  <c:v>44760348</c:v>
                </c:pt>
                <c:pt idx="44">
                  <c:v>45822344</c:v>
                </c:pt>
                <c:pt idx="45">
                  <c:v>45728753</c:v>
                </c:pt>
                <c:pt idx="46">
                  <c:v>45822344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74-45B8-981A-8B008A22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1026192"/>
        <c:axId val="1293732560"/>
      </c:areaChart>
      <c:barChart>
        <c:barDir val="col"/>
        <c:grouping val="clustered"/>
        <c:varyColors val="0"/>
        <c:ser>
          <c:idx val="2"/>
          <c:order val="2"/>
          <c:tx>
            <c:strRef>
              <c:f>'Graf_con_17 feb'!$A$4</c:f>
              <c:strCache>
                <c:ptCount val="1"/>
                <c:pt idx="0">
                  <c:v>Usuarios Pendientes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'Graf_con_17 feb'!$B$1:$AR$1</c:f>
              <c:strCache>
                <c:ptCount val="43"/>
                <c:pt idx="0">
                  <c:v>15/02/2021 06:00 hrs</c:v>
                </c:pt>
                <c:pt idx="1">
                  <c:v>15/02/2021 06:19 hrs</c:v>
                </c:pt>
                <c:pt idx="2">
                  <c:v>15/02/2021 08:50 hrs</c:v>
                </c:pt>
                <c:pt idx="3">
                  <c:v>15/02/2021 09:30 hrs</c:v>
                </c:pt>
                <c:pt idx="4">
                  <c:v>15/02/2021 10:00 hrs</c:v>
                </c:pt>
                <c:pt idx="5">
                  <c:v>15/02/2021 10:30 hrs</c:v>
                </c:pt>
                <c:pt idx="6">
                  <c:v>15/02/2021 11:00 hrs</c:v>
                </c:pt>
                <c:pt idx="7">
                  <c:v>15/02/2021 11:30 hrs</c:v>
                </c:pt>
                <c:pt idx="8">
                  <c:v>15/02/2021 12:00 hrs</c:v>
                </c:pt>
                <c:pt idx="9">
                  <c:v>15/02/2021 12:30 hrs</c:v>
                </c:pt>
                <c:pt idx="10">
                  <c:v>15/02/2021 13:00 hrs</c:v>
                </c:pt>
                <c:pt idx="11">
                  <c:v>15/02/2021 13:30 hrs</c:v>
                </c:pt>
                <c:pt idx="12">
                  <c:v>15/02/2021 14:00 hrs</c:v>
                </c:pt>
                <c:pt idx="13">
                  <c:v>15/02/2021 14:30 hrs</c:v>
                </c:pt>
                <c:pt idx="14">
                  <c:v>15/02/2021 15:00 hrs</c:v>
                </c:pt>
                <c:pt idx="15">
                  <c:v>15/02/2021 16:00 hrs</c:v>
                </c:pt>
                <c:pt idx="16">
                  <c:v>15/02/2021 16:30 hrs</c:v>
                </c:pt>
                <c:pt idx="17">
                  <c:v>15/02/2021 17:00 hrs</c:v>
                </c:pt>
                <c:pt idx="18">
                  <c:v>15/02/2021 17:30 hrs</c:v>
                </c:pt>
                <c:pt idx="19">
                  <c:v>15/02/2021 18:00 hrs</c:v>
                </c:pt>
                <c:pt idx="20">
                  <c:v>15/02/2021 18:30 hrs</c:v>
                </c:pt>
                <c:pt idx="21">
                  <c:v>15/02/2021 19:00 hrs</c:v>
                </c:pt>
                <c:pt idx="22">
                  <c:v>15/02/2021 20:00 hrs</c:v>
                </c:pt>
                <c:pt idx="23">
                  <c:v>15/02/2021 20:30 hrs</c:v>
                </c:pt>
                <c:pt idx="24">
                  <c:v>15/02/2021 22:00 hrs</c:v>
                </c:pt>
                <c:pt idx="25">
                  <c:v>15/02/2021 23:00 hrs</c:v>
                </c:pt>
                <c:pt idx="26">
                  <c:v>16/02/2021 07:00 hrs</c:v>
                </c:pt>
                <c:pt idx="27">
                  <c:v>16/02/2021 09:00 hrs</c:v>
                </c:pt>
                <c:pt idx="28">
                  <c:v>16/02/2021 11:00 hrs</c:v>
                </c:pt>
                <c:pt idx="29">
                  <c:v>16/02/2021 12:00 hrs</c:v>
                </c:pt>
                <c:pt idx="30">
                  <c:v>16/02/2021 13:00 hrs</c:v>
                </c:pt>
                <c:pt idx="31">
                  <c:v>16/02/2021 17:30 hrs</c:v>
                </c:pt>
                <c:pt idx="32">
                  <c:v>16/02/2021 18:45 hrs</c:v>
                </c:pt>
                <c:pt idx="33">
                  <c:v>16/02/2021 20:00 hrs</c:v>
                </c:pt>
                <c:pt idx="34">
                  <c:v>16/02/2021 21:30 hrs</c:v>
                </c:pt>
                <c:pt idx="35">
                  <c:v>16/02/2021 22:00 hrs</c:v>
                </c:pt>
                <c:pt idx="36">
                  <c:v>16/02/2021 22:30 hrs</c:v>
                </c:pt>
                <c:pt idx="37">
                  <c:v>17/02/2021 06:00 hrs</c:v>
                </c:pt>
                <c:pt idx="38">
                  <c:v>17/02/2021 09:00 hrs</c:v>
                </c:pt>
                <c:pt idx="39">
                  <c:v>17/02/2021 10:30 hrs</c:v>
                </c:pt>
                <c:pt idx="40">
                  <c:v>17/02/2021 12:00 hrs</c:v>
                </c:pt>
                <c:pt idx="41">
                  <c:v>17/02/2021 12:30 hrs</c:v>
                </c:pt>
                <c:pt idx="42">
                  <c:v>17/02/2021 14:00 hrs</c:v>
                </c:pt>
              </c:strCache>
            </c:strRef>
          </c:cat>
          <c:val>
            <c:numRef>
              <c:f>'Graf_con_17 feb'!$B$4:$AR$4</c:f>
              <c:numCache>
                <c:formatCode>#,##0</c:formatCode>
                <c:ptCount val="43"/>
                <c:pt idx="0">
                  <c:v>0</c:v>
                </c:pt>
                <c:pt idx="1">
                  <c:v>326576</c:v>
                </c:pt>
                <c:pt idx="2">
                  <c:v>4523258</c:v>
                </c:pt>
                <c:pt idx="3">
                  <c:v>4185180</c:v>
                </c:pt>
                <c:pt idx="4">
                  <c:v>3402298</c:v>
                </c:pt>
                <c:pt idx="5">
                  <c:v>3121958</c:v>
                </c:pt>
                <c:pt idx="6">
                  <c:v>2234248</c:v>
                </c:pt>
                <c:pt idx="7">
                  <c:v>2300989</c:v>
                </c:pt>
                <c:pt idx="8">
                  <c:v>2300989</c:v>
                </c:pt>
                <c:pt idx="9">
                  <c:v>1937521</c:v>
                </c:pt>
                <c:pt idx="10">
                  <c:v>1829731</c:v>
                </c:pt>
                <c:pt idx="11">
                  <c:v>1678384</c:v>
                </c:pt>
                <c:pt idx="12">
                  <c:v>1601340</c:v>
                </c:pt>
                <c:pt idx="13">
                  <c:v>1522829</c:v>
                </c:pt>
                <c:pt idx="14">
                  <c:v>1522829</c:v>
                </c:pt>
                <c:pt idx="15">
                  <c:v>1248828</c:v>
                </c:pt>
                <c:pt idx="16">
                  <c:v>997734</c:v>
                </c:pt>
                <c:pt idx="17">
                  <c:v>972723</c:v>
                </c:pt>
                <c:pt idx="18">
                  <c:v>1453228</c:v>
                </c:pt>
                <c:pt idx="19">
                  <c:v>1438120</c:v>
                </c:pt>
                <c:pt idx="20">
                  <c:v>1870238</c:v>
                </c:pt>
                <c:pt idx="21">
                  <c:v>3856720</c:v>
                </c:pt>
                <c:pt idx="22">
                  <c:v>4345325</c:v>
                </c:pt>
                <c:pt idx="23">
                  <c:v>4226277</c:v>
                </c:pt>
                <c:pt idx="24">
                  <c:v>2476984</c:v>
                </c:pt>
                <c:pt idx="25">
                  <c:v>2474968</c:v>
                </c:pt>
                <c:pt idx="26">
                  <c:v>1062378</c:v>
                </c:pt>
                <c:pt idx="27">
                  <c:v>1215996</c:v>
                </c:pt>
                <c:pt idx="28">
                  <c:v>1275235</c:v>
                </c:pt>
                <c:pt idx="29">
                  <c:v>1294949</c:v>
                </c:pt>
                <c:pt idx="30">
                  <c:v>1284975</c:v>
                </c:pt>
                <c:pt idx="31">
                  <c:v>540400</c:v>
                </c:pt>
                <c:pt idx="32">
                  <c:v>4269533</c:v>
                </c:pt>
                <c:pt idx="33">
                  <c:v>4735824</c:v>
                </c:pt>
                <c:pt idx="34">
                  <c:v>3669100</c:v>
                </c:pt>
                <c:pt idx="35">
                  <c:v>986862</c:v>
                </c:pt>
                <c:pt idx="36">
                  <c:v>713121</c:v>
                </c:pt>
                <c:pt idx="37">
                  <c:v>89183</c:v>
                </c:pt>
                <c:pt idx="38">
                  <c:v>17811</c:v>
                </c:pt>
                <c:pt idx="39">
                  <c:v>5976</c:v>
                </c:pt>
                <c:pt idx="40">
                  <c:v>266</c:v>
                </c:pt>
                <c:pt idx="41">
                  <c:v>233</c:v>
                </c:pt>
                <c:pt idx="4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74-45B8-981A-8B008A22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91026192"/>
        <c:axId val="1293732560"/>
      </c:barChart>
      <c:lineChart>
        <c:grouping val="standard"/>
        <c:varyColors val="0"/>
        <c:ser>
          <c:idx val="3"/>
          <c:order val="3"/>
          <c:tx>
            <c:strRef>
              <c:f>'Graf_con_17 feb'!$A$5</c:f>
              <c:strCache>
                <c:ptCount val="1"/>
                <c:pt idx="0">
                  <c:v>% con Servicio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'Graf_con_17 feb'!$B$1:$AT$1</c:f>
              <c:strCache>
                <c:ptCount val="45"/>
                <c:pt idx="0">
                  <c:v>15/02/2021 06:00 hrs</c:v>
                </c:pt>
                <c:pt idx="1">
                  <c:v>15/02/2021 06:19 hrs</c:v>
                </c:pt>
                <c:pt idx="2">
                  <c:v>15/02/2021 08:50 hrs</c:v>
                </c:pt>
                <c:pt idx="3">
                  <c:v>15/02/2021 09:30 hrs</c:v>
                </c:pt>
                <c:pt idx="4">
                  <c:v>15/02/2021 10:00 hrs</c:v>
                </c:pt>
                <c:pt idx="5">
                  <c:v>15/02/2021 10:30 hrs</c:v>
                </c:pt>
                <c:pt idx="6">
                  <c:v>15/02/2021 11:00 hrs</c:v>
                </c:pt>
                <c:pt idx="7">
                  <c:v>15/02/2021 11:30 hrs</c:v>
                </c:pt>
                <c:pt idx="8">
                  <c:v>15/02/2021 12:00 hrs</c:v>
                </c:pt>
                <c:pt idx="9">
                  <c:v>15/02/2021 12:30 hrs</c:v>
                </c:pt>
                <c:pt idx="10">
                  <c:v>15/02/2021 13:00 hrs</c:v>
                </c:pt>
                <c:pt idx="11">
                  <c:v>15/02/2021 13:30 hrs</c:v>
                </c:pt>
                <c:pt idx="12">
                  <c:v>15/02/2021 14:00 hrs</c:v>
                </c:pt>
                <c:pt idx="13">
                  <c:v>15/02/2021 14:30 hrs</c:v>
                </c:pt>
                <c:pt idx="14">
                  <c:v>15/02/2021 15:00 hrs</c:v>
                </c:pt>
                <c:pt idx="15">
                  <c:v>15/02/2021 16:00 hrs</c:v>
                </c:pt>
                <c:pt idx="16">
                  <c:v>15/02/2021 16:30 hrs</c:v>
                </c:pt>
                <c:pt idx="17">
                  <c:v>15/02/2021 17:00 hrs</c:v>
                </c:pt>
                <c:pt idx="18">
                  <c:v>15/02/2021 17:30 hrs</c:v>
                </c:pt>
                <c:pt idx="19">
                  <c:v>15/02/2021 18:00 hrs</c:v>
                </c:pt>
                <c:pt idx="20">
                  <c:v>15/02/2021 18:30 hrs</c:v>
                </c:pt>
                <c:pt idx="21">
                  <c:v>15/02/2021 19:00 hrs</c:v>
                </c:pt>
                <c:pt idx="22">
                  <c:v>15/02/2021 20:00 hrs</c:v>
                </c:pt>
                <c:pt idx="23">
                  <c:v>15/02/2021 20:30 hrs</c:v>
                </c:pt>
                <c:pt idx="24">
                  <c:v>15/02/2021 22:00 hrs</c:v>
                </c:pt>
                <c:pt idx="25">
                  <c:v>15/02/2021 23:00 hrs</c:v>
                </c:pt>
                <c:pt idx="26">
                  <c:v>16/02/2021 07:00 hrs</c:v>
                </c:pt>
                <c:pt idx="27">
                  <c:v>16/02/2021 09:00 hrs</c:v>
                </c:pt>
                <c:pt idx="28">
                  <c:v>16/02/2021 11:00 hrs</c:v>
                </c:pt>
                <c:pt idx="29">
                  <c:v>16/02/2021 12:00 hrs</c:v>
                </c:pt>
                <c:pt idx="30">
                  <c:v>16/02/2021 13:00 hrs</c:v>
                </c:pt>
                <c:pt idx="31">
                  <c:v>16/02/2021 17:30 hrs</c:v>
                </c:pt>
                <c:pt idx="32">
                  <c:v>16/02/2021 18:45 hrs</c:v>
                </c:pt>
                <c:pt idx="33">
                  <c:v>16/02/2021 20:00 hrs</c:v>
                </c:pt>
                <c:pt idx="34">
                  <c:v>16/02/2021 21:30 hrs</c:v>
                </c:pt>
                <c:pt idx="35">
                  <c:v>16/02/2021 22:00 hrs</c:v>
                </c:pt>
                <c:pt idx="36">
                  <c:v>16/02/2021 22:30 hrs</c:v>
                </c:pt>
                <c:pt idx="37">
                  <c:v>17/02/2021 06:00 hrs</c:v>
                </c:pt>
                <c:pt idx="38">
                  <c:v>17/02/2021 09:00 hrs</c:v>
                </c:pt>
                <c:pt idx="39">
                  <c:v>17/02/2021 10:30 hrs</c:v>
                </c:pt>
                <c:pt idx="40">
                  <c:v>17/02/2021 12:00 hrs</c:v>
                </c:pt>
                <c:pt idx="41">
                  <c:v>17/02/2021 12:30 hrs</c:v>
                </c:pt>
                <c:pt idx="42">
                  <c:v>17/02/2021 14:00 hrs</c:v>
                </c:pt>
                <c:pt idx="43">
                  <c:v>17/02/2021 20:00 hrs</c:v>
                </c:pt>
                <c:pt idx="44">
                  <c:v>17/02/2021 21:00 hrs</c:v>
                </c:pt>
              </c:strCache>
            </c:strRef>
          </c:cat>
          <c:val>
            <c:numRef>
              <c:f>'Graf_con_17 feb'!$B$5:$AT$5</c:f>
              <c:numCache>
                <c:formatCode>0</c:formatCode>
                <c:ptCount val="45"/>
                <c:pt idx="0">
                  <c:v>100</c:v>
                </c:pt>
                <c:pt idx="1">
                  <c:v>99.287299663238528</c:v>
                </c:pt>
                <c:pt idx="2">
                  <c:v>90.128706641458592</c:v>
                </c:pt>
                <c:pt idx="3">
                  <c:v>90.866508269415462</c:v>
                </c:pt>
                <c:pt idx="4">
                  <c:v>92.575024097414143</c:v>
                </c:pt>
                <c:pt idx="5">
                  <c:v>93.186821695546612</c:v>
                </c:pt>
                <c:pt idx="6">
                  <c:v>95.124108011584923</c:v>
                </c:pt>
                <c:pt idx="7">
                  <c:v>94.978456361813357</c:v>
                </c:pt>
                <c:pt idx="8">
                  <c:v>94.978456361813357</c:v>
                </c:pt>
                <c:pt idx="9">
                  <c:v>95.771667638827026</c:v>
                </c:pt>
                <c:pt idx="10">
                  <c:v>96.006902222199713</c:v>
                </c:pt>
                <c:pt idx="11">
                  <c:v>96.337193051494708</c:v>
                </c:pt>
                <c:pt idx="12">
                  <c:v>96.505329365080058</c:v>
                </c:pt>
                <c:pt idx="13">
                  <c:v>96.676667173551834</c:v>
                </c:pt>
                <c:pt idx="14">
                  <c:v>96.676667173551834</c:v>
                </c:pt>
                <c:pt idx="15">
                  <c:v>97.274630909322312</c:v>
                </c:pt>
                <c:pt idx="16">
                  <c:v>97.822603749821269</c:v>
                </c:pt>
                <c:pt idx="17">
                  <c:v>97.877186291473876</c:v>
                </c:pt>
                <c:pt idx="18">
                  <c:v>96.82856031982999</c:v>
                </c:pt>
                <c:pt idx="19">
                  <c:v>96.861531134243151</c:v>
                </c:pt>
                <c:pt idx="20">
                  <c:v>95.918502117656828</c:v>
                </c:pt>
                <c:pt idx="21">
                  <c:v>91.583320137442115</c:v>
                </c:pt>
                <c:pt idx="22">
                  <c:v>90.517017200167672</c:v>
                </c:pt>
                <c:pt idx="23">
                  <c:v>90.776820583425405</c:v>
                </c:pt>
                <c:pt idx="24">
                  <c:v>94.594375180806992</c:v>
                </c:pt>
                <c:pt idx="25">
                  <c:v>94.598774781141699</c:v>
                </c:pt>
                <c:pt idx="26">
                  <c:v>97.681528470040732</c:v>
                </c:pt>
                <c:pt idx="27">
                  <c:v>97.346281543344887</c:v>
                </c:pt>
                <c:pt idx="28">
                  <c:v>97.217001819025228</c:v>
                </c:pt>
                <c:pt idx="29">
                  <c:v>97.173979139958448</c:v>
                </c:pt>
                <c:pt idx="30">
                  <c:v>97.195745813439842</c:v>
                </c:pt>
                <c:pt idx="31">
                  <c:v>98.82066268805454</c:v>
                </c:pt>
                <c:pt idx="32">
                  <c:v>90.682421222275309</c:v>
                </c:pt>
                <c:pt idx="33">
                  <c:v>89.664815051800929</c:v>
                </c:pt>
                <c:pt idx="34">
                  <c:v>91.992771037640495</c:v>
                </c:pt>
                <c:pt idx="35">
                  <c:v>97.846330165912079</c:v>
                </c:pt>
                <c:pt idx="36">
                  <c:v>98.443726492909221</c:v>
                </c:pt>
                <c:pt idx="37">
                  <c:v>99.805372243724591</c:v>
                </c:pt>
                <c:pt idx="38">
                  <c:v>99.961130316685683</c:v>
                </c:pt>
                <c:pt idx="39">
                  <c:v>99.986958327579217</c:v>
                </c:pt>
                <c:pt idx="40">
                  <c:v>99.999419497178053</c:v>
                </c:pt>
                <c:pt idx="41">
                  <c:v>99.999491514445438</c:v>
                </c:pt>
                <c:pt idx="42">
                  <c:v>100</c:v>
                </c:pt>
                <c:pt idx="43">
                  <c:v>97.682362124469236</c:v>
                </c:pt>
                <c:pt idx="44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374-45B8-981A-8B008A22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5511296"/>
        <c:axId val="1198924464"/>
      </c:lineChart>
      <c:catAx>
        <c:axId val="89102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293732560"/>
        <c:crosses val="autoZero"/>
        <c:auto val="1"/>
        <c:lblAlgn val="ctr"/>
        <c:lblOffset val="100"/>
        <c:noMultiLvlLbl val="0"/>
      </c:catAx>
      <c:valAx>
        <c:axId val="129373256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91026192"/>
        <c:crosses val="autoZero"/>
        <c:crossBetween val="between"/>
      </c:valAx>
      <c:valAx>
        <c:axId val="1198924464"/>
        <c:scaling>
          <c:orientation val="minMax"/>
          <c:min val="0"/>
        </c:scaling>
        <c:delete val="0"/>
        <c:axPos val="r"/>
        <c:numFmt formatCode="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55511296"/>
        <c:crosses val="max"/>
        <c:crossBetween val="between"/>
      </c:valAx>
      <c:catAx>
        <c:axId val="115551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8924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Pt>
            <c:idx val="7"/>
            <c:invertIfNegative val="0"/>
            <c:bubble3D val="0"/>
            <c:spPr>
              <a:pattFill prst="narHorz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DE4-4EC2-BC8F-4557143F37EF}"/>
              </c:ext>
            </c:extLst>
          </c:dPt>
          <c:dPt>
            <c:idx val="8"/>
            <c:invertIfNegative val="0"/>
            <c:bubble3D val="0"/>
            <c:spPr>
              <a:pattFill prst="narHorz">
                <a:fgClr>
                  <a:srgbClr val="70AD47"/>
                </a:fgClr>
                <a:bgClr>
                  <a:sysClr val="window" lastClr="FFFFFF"/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DE4-4EC2-BC8F-4557143F37EF}"/>
              </c:ext>
            </c:extLst>
          </c:dPt>
          <c:dPt>
            <c:idx val="9"/>
            <c:invertIfNegative val="0"/>
            <c:bubble3D val="0"/>
            <c:spPr>
              <a:pattFill prst="narHorz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9DE4-4EC2-BC8F-4557143F37EF}"/>
              </c:ext>
            </c:extLst>
          </c:dPt>
          <c:dPt>
            <c:idx val="10"/>
            <c:invertIfNegative val="0"/>
            <c:bubble3D val="0"/>
            <c:spPr>
              <a:pattFill prst="narHorz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9DE4-4EC2-BC8F-4557143F37EF}"/>
              </c:ext>
            </c:extLst>
          </c:dPt>
          <c:dPt>
            <c:idx val="11"/>
            <c:invertIfNegative val="0"/>
            <c:bubble3D val="0"/>
            <c:spPr>
              <a:solidFill>
                <a:srgbClr val="008C5D"/>
              </a:solid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8-9DE4-4EC2-BC8F-4557143F37EF}"/>
              </c:ext>
            </c:extLst>
          </c:dPt>
          <c:dLbls>
            <c:dLbl>
              <c:idx val="8"/>
              <c:layout>
                <c:manualLayout>
                  <c:x val="-3.108339377630913E-3"/>
                  <c:y val="-9.63146014073316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E4-4EC2-BC8F-4557143F37EF}"/>
                </c:ext>
              </c:extLst>
            </c:dLbl>
            <c:dLbl>
              <c:idx val="9"/>
              <c:layout>
                <c:manualLayout>
                  <c:x val="2.7829333870927845E-3"/>
                  <c:y val="-1.92629202814661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E4-4EC2-BC8F-4557143F37EF}"/>
                </c:ext>
              </c:extLst>
            </c:dLbl>
            <c:dLbl>
              <c:idx val="10"/>
              <c:layout>
                <c:manualLayout>
                  <c:x val="2.7829333870928864E-3"/>
                  <c:y val="-2.40786503518326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E4-4EC2-BC8F-4557143F37E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E4-4EC2-BC8F-4557143F37E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'saidi GR (3)'!$A$3:$A$14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'saidi GR (3)'!$B$3:$B$14</c:f>
              <c:numCache>
                <c:formatCode>0.00</c:formatCode>
                <c:ptCount val="12"/>
                <c:pt idx="0">
                  <c:v>137.15</c:v>
                </c:pt>
                <c:pt idx="1">
                  <c:v>58.52</c:v>
                </c:pt>
                <c:pt idx="2">
                  <c:v>47.63</c:v>
                </c:pt>
                <c:pt idx="3">
                  <c:v>40.42</c:v>
                </c:pt>
                <c:pt idx="4">
                  <c:v>35.71</c:v>
                </c:pt>
                <c:pt idx="5">
                  <c:v>35.090000000000003</c:v>
                </c:pt>
                <c:pt idx="6">
                  <c:v>30.21</c:v>
                </c:pt>
                <c:pt idx="7">
                  <c:v>29.26</c:v>
                </c:pt>
                <c:pt idx="8">
                  <c:v>26.98</c:v>
                </c:pt>
                <c:pt idx="9">
                  <c:v>25.068999999999999</c:v>
                </c:pt>
                <c:pt idx="10" formatCode="General">
                  <c:v>22.08</c:v>
                </c:pt>
                <c:pt idx="11">
                  <c:v>20.625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DE4-4EC2-BC8F-4557143F37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88050816"/>
        <c:axId val="188050032"/>
      </c:barChart>
      <c:lineChart>
        <c:grouping val="standard"/>
        <c:varyColors val="0"/>
        <c:ser>
          <c:idx val="1"/>
          <c:order val="1"/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'saidi GR (3)'!$A$3:$A$13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'saidi GR (3)'!$E$3:$E$14</c:f>
              <c:numCache>
                <c:formatCode>0.00</c:formatCode>
                <c:ptCount val="12"/>
                <c:pt idx="0">
                  <c:v>30.1</c:v>
                </c:pt>
                <c:pt idx="1">
                  <c:v>30.1</c:v>
                </c:pt>
                <c:pt idx="2">
                  <c:v>30.1</c:v>
                </c:pt>
                <c:pt idx="3">
                  <c:v>30.1</c:v>
                </c:pt>
                <c:pt idx="4">
                  <c:v>30.1</c:v>
                </c:pt>
                <c:pt idx="5">
                  <c:v>30.1</c:v>
                </c:pt>
                <c:pt idx="6">
                  <c:v>30.1</c:v>
                </c:pt>
                <c:pt idx="7">
                  <c:v>30.1</c:v>
                </c:pt>
                <c:pt idx="8">
                  <c:v>30.1</c:v>
                </c:pt>
                <c:pt idx="9">
                  <c:v>30.1</c:v>
                </c:pt>
                <c:pt idx="10">
                  <c:v>30.1</c:v>
                </c:pt>
                <c:pt idx="11">
                  <c:v>30.1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DE4-4EC2-BC8F-4557143F37EF}"/>
            </c:ext>
          </c:extLst>
        </c:ser>
        <c:ser>
          <c:idx val="2"/>
          <c:order val="2"/>
          <c:spPr>
            <a:ln w="22225" cap="rnd">
              <a:solidFill>
                <a:srgbClr val="0E0EDC"/>
              </a:solidFill>
              <a:round/>
            </a:ln>
            <a:effectLst/>
          </c:spPr>
          <c:marker>
            <c:symbol val="none"/>
          </c:marker>
          <c:cat>
            <c:numRef>
              <c:f>'saidi GR (3)'!$A$3:$A$13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'saidi GR (3)'!$H$3:$H$14</c:f>
              <c:numCache>
                <c:formatCode>0</c:formatCode>
                <c:ptCount val="12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50</c:v>
                </c:pt>
                <c:pt idx="8">
                  <c:v>50</c:v>
                </c:pt>
                <c:pt idx="9">
                  <c:v>50</c:v>
                </c:pt>
                <c:pt idx="10">
                  <c:v>50</c:v>
                </c:pt>
                <c:pt idx="11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DE4-4EC2-BC8F-4557143F37EF}"/>
            </c:ext>
          </c:extLst>
        </c:ser>
        <c:ser>
          <c:idx val="4"/>
          <c:order val="3"/>
          <c:spPr>
            <a:ln w="31750" cap="rnd">
              <a:solidFill>
                <a:srgbClr val="92D050"/>
              </a:solidFill>
              <a:prstDash val="solid"/>
              <a:round/>
              <a:tailEnd type="triangle"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E4-4EC2-BC8F-4557143F37E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E4-4EC2-BC8F-4557143F37E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E4-4EC2-BC8F-4557143F37EF}"/>
                </c:ext>
              </c:extLst>
            </c:dLbl>
            <c:dLbl>
              <c:idx val="3"/>
              <c:layout>
                <c:manualLayout>
                  <c:x val="0.16237630684674809"/>
                  <c:y val="2.025479149334558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B050"/>
                        </a:solidFill>
                      </a:rPr>
                      <a:t>-85%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9DE4-4EC2-BC8F-4557143F37E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E4-4EC2-BC8F-4557143F37E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DE4-4EC2-BC8F-4557143F37E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DE4-4EC2-BC8F-4557143F37E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DE4-4EC2-BC8F-4557143F37E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DE4-4EC2-BC8F-4557143F37E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DE4-4EC2-BC8F-4557143F37E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DE4-4EC2-BC8F-4557143F37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'saidi GR (3)'!$A$3:$A$13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'saidi GR (3)'!$L$3:$L$14</c:f>
              <c:numCache>
                <c:formatCode>0.00</c:formatCode>
                <c:ptCount val="12"/>
                <c:pt idx="0">
                  <c:v>137.15</c:v>
                </c:pt>
                <c:pt idx="1">
                  <c:v>126.55727272727273</c:v>
                </c:pt>
                <c:pt idx="2">
                  <c:v>115.96454545454546</c:v>
                </c:pt>
                <c:pt idx="3">
                  <c:v>105.37181818181818</c:v>
                </c:pt>
                <c:pt idx="4">
                  <c:v>94.779090909090911</c:v>
                </c:pt>
                <c:pt idx="5">
                  <c:v>84.186363636363637</c:v>
                </c:pt>
                <c:pt idx="6">
                  <c:v>73.593636363636364</c:v>
                </c:pt>
                <c:pt idx="7">
                  <c:v>63.00090909090909</c:v>
                </c:pt>
                <c:pt idx="8">
                  <c:v>52.408181818181816</c:v>
                </c:pt>
                <c:pt idx="9">
                  <c:v>41.815454545454543</c:v>
                </c:pt>
                <c:pt idx="10">
                  <c:v>31.222727272727269</c:v>
                </c:pt>
                <c:pt idx="11">
                  <c:v>20.629999999999995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9DE4-4EC2-BC8F-4557143F3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050816"/>
        <c:axId val="188050032"/>
      </c:lineChart>
      <c:catAx>
        <c:axId val="188050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88050032"/>
        <c:crosses val="autoZero"/>
        <c:auto val="1"/>
        <c:lblAlgn val="ctr"/>
        <c:lblOffset val="100"/>
        <c:noMultiLvlLbl val="0"/>
      </c:catAx>
      <c:valAx>
        <c:axId val="188050032"/>
        <c:scaling>
          <c:orientation val="minMax"/>
          <c:max val="15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88050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 b="0" i="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41578230772457"/>
          <c:y val="5.5089661677706944E-2"/>
          <c:w val="0.86524348276887331"/>
          <c:h val="0.66281617404074189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Pt>
            <c:idx val="7"/>
            <c:invertIfNegative val="0"/>
            <c:bubble3D val="0"/>
            <c:spPr>
              <a:pattFill prst="narHorz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12B7-4AEF-88EA-43DB2B18B4F8}"/>
              </c:ext>
            </c:extLst>
          </c:dPt>
          <c:dPt>
            <c:idx val="8"/>
            <c:invertIfNegative val="0"/>
            <c:bubble3D val="0"/>
            <c:spPr>
              <a:pattFill prst="narHorz">
                <a:fgClr>
                  <a:srgbClr val="70AD47"/>
                </a:fgClr>
                <a:bgClr>
                  <a:sysClr val="window" lastClr="FFFFFF"/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12B7-4AEF-88EA-43DB2B18B4F8}"/>
              </c:ext>
            </c:extLst>
          </c:dPt>
          <c:dPt>
            <c:idx val="9"/>
            <c:invertIfNegative val="0"/>
            <c:bubble3D val="0"/>
            <c:spPr>
              <a:pattFill prst="narHorz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12B7-4AEF-88EA-43DB2B18B4F8}"/>
              </c:ext>
            </c:extLst>
          </c:dPt>
          <c:dPt>
            <c:idx val="10"/>
            <c:invertIfNegative val="0"/>
            <c:bubble3D val="0"/>
            <c:spPr>
              <a:pattFill prst="narHorz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12B7-4AEF-88EA-43DB2B18B4F8}"/>
              </c:ext>
            </c:extLst>
          </c:dPt>
          <c:dPt>
            <c:idx val="11"/>
            <c:invertIfNegative val="0"/>
            <c:bubble3D val="0"/>
            <c:spPr>
              <a:solidFill>
                <a:srgbClr val="008C5D"/>
              </a:solidFill>
              <a:ln>
                <a:noFill/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E-12B7-4AEF-88EA-43DB2B18B4F8}"/>
              </c:ext>
            </c:extLst>
          </c:dPt>
          <c:dLbls>
            <c:dLbl>
              <c:idx val="1"/>
              <c:layout>
                <c:manualLayout>
                  <c:x val="0"/>
                  <c:y val="5.00815106160972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B7-4AEF-88EA-43DB2B18B4F8}"/>
                </c:ext>
              </c:extLst>
            </c:dLbl>
            <c:dLbl>
              <c:idx val="2"/>
              <c:layout>
                <c:manualLayout>
                  <c:x val="0"/>
                  <c:y val="-1.50244531848291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B7-4AEF-88EA-43DB2B18B4F8}"/>
                </c:ext>
              </c:extLst>
            </c:dLbl>
            <c:dLbl>
              <c:idx val="3"/>
              <c:layout>
                <c:manualLayout>
                  <c:x val="0"/>
                  <c:y val="-1.50244531848292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2B7-4AEF-88EA-43DB2B18B4F8}"/>
                </c:ext>
              </c:extLst>
            </c:dLbl>
            <c:dLbl>
              <c:idx val="4"/>
              <c:layout>
                <c:manualLayout>
                  <c:x val="0"/>
                  <c:y val="-2.0032604246438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B7-4AEF-88EA-43DB2B18B4F8}"/>
                </c:ext>
              </c:extLst>
            </c:dLbl>
            <c:dLbl>
              <c:idx val="5"/>
              <c:layout>
                <c:manualLayout>
                  <c:x val="0"/>
                  <c:y val="-3.5057057431268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B7-4AEF-88EA-43DB2B18B4F8}"/>
                </c:ext>
              </c:extLst>
            </c:dLbl>
            <c:dLbl>
              <c:idx val="6"/>
              <c:layout>
                <c:manualLayout>
                  <c:x val="-1.0113461476230722E-16"/>
                  <c:y val="-2.50407553080486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B7-4AEF-88EA-43DB2B18B4F8}"/>
                </c:ext>
              </c:extLst>
            </c:dLbl>
            <c:dLbl>
              <c:idx val="7"/>
              <c:layout>
                <c:manualLayout>
                  <c:x val="-1.0113461476230722E-16"/>
                  <c:y val="-2.00326042464388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B7-4AEF-88EA-43DB2B18B4F8}"/>
                </c:ext>
              </c:extLst>
            </c:dLbl>
            <c:dLbl>
              <c:idx val="8"/>
              <c:layout>
                <c:manualLayout>
                  <c:x val="0"/>
                  <c:y val="-2.50407553080486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B7-4AEF-88EA-43DB2B18B4F8}"/>
                </c:ext>
              </c:extLst>
            </c:dLbl>
            <c:dLbl>
              <c:idx val="9"/>
              <c:layout>
                <c:manualLayout>
                  <c:x val="0"/>
                  <c:y val="-1.50244531848292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B7-4AEF-88EA-43DB2B18B4F8}"/>
                </c:ext>
              </c:extLst>
            </c:dLbl>
            <c:dLbl>
              <c:idx val="10"/>
              <c:layout>
                <c:manualLayout>
                  <c:x val="-1.0113461476230722E-16"/>
                  <c:y val="-3.00489063696583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B7-4AEF-88EA-43DB2B18B4F8}"/>
                </c:ext>
              </c:extLst>
            </c:dLbl>
            <c:dLbl>
              <c:idx val="11"/>
              <c:layout>
                <c:manualLayout>
                  <c:x val="5.5164972588003878E-3"/>
                  <c:y val="-2.50407553080486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2B7-4AEF-88EA-43DB2B18B4F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'saidi GR (3)'!$A$3:$A$14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'saidi GR (3)'!$C$3:$C$14</c:f>
              <c:numCache>
                <c:formatCode>0.00</c:formatCode>
                <c:ptCount val="12"/>
                <c:pt idx="0">
                  <c:v>498.97</c:v>
                </c:pt>
                <c:pt idx="1">
                  <c:v>118.13</c:v>
                </c:pt>
                <c:pt idx="2">
                  <c:v>84.35</c:v>
                </c:pt>
                <c:pt idx="3">
                  <c:v>62.22</c:v>
                </c:pt>
                <c:pt idx="4">
                  <c:v>50.51</c:v>
                </c:pt>
                <c:pt idx="5">
                  <c:v>36.81</c:v>
                </c:pt>
                <c:pt idx="6">
                  <c:v>33.9</c:v>
                </c:pt>
                <c:pt idx="7">
                  <c:v>29.2</c:v>
                </c:pt>
                <c:pt idx="8">
                  <c:v>26.2</c:v>
                </c:pt>
                <c:pt idx="9">
                  <c:v>24.65</c:v>
                </c:pt>
                <c:pt idx="10" formatCode="General">
                  <c:v>20.32</c:v>
                </c:pt>
                <c:pt idx="11" formatCode="General">
                  <c:v>18.617000000000001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2B7-4AEF-88EA-43DB2B18B4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88052776"/>
        <c:axId val="188049640"/>
      </c:barChart>
      <c:lineChart>
        <c:grouping val="standard"/>
        <c:varyColors val="0"/>
        <c:ser>
          <c:idx val="1"/>
          <c:order val="1"/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'saidi GR (3)'!$A$3:$A$14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'saidi GR (3)'!$F$3:$F$14</c:f>
              <c:numCache>
                <c:formatCode>0.00</c:formatCode>
                <c:ptCount val="12"/>
                <c:pt idx="0">
                  <c:v>30.1</c:v>
                </c:pt>
                <c:pt idx="1">
                  <c:v>30.1</c:v>
                </c:pt>
                <c:pt idx="2">
                  <c:v>30.1</c:v>
                </c:pt>
                <c:pt idx="3">
                  <c:v>30.1</c:v>
                </c:pt>
                <c:pt idx="4">
                  <c:v>30.1</c:v>
                </c:pt>
                <c:pt idx="5">
                  <c:v>30.1</c:v>
                </c:pt>
                <c:pt idx="6">
                  <c:v>30.1</c:v>
                </c:pt>
                <c:pt idx="7">
                  <c:v>30.1</c:v>
                </c:pt>
                <c:pt idx="8">
                  <c:v>30.1</c:v>
                </c:pt>
                <c:pt idx="9">
                  <c:v>30.1</c:v>
                </c:pt>
                <c:pt idx="10">
                  <c:v>30.1</c:v>
                </c:pt>
                <c:pt idx="11">
                  <c:v>30.1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12B7-4AEF-88EA-43DB2B18B4F8}"/>
            </c:ext>
          </c:extLst>
        </c:ser>
        <c:ser>
          <c:idx val="2"/>
          <c:order val="2"/>
          <c:spPr>
            <a:ln w="22225" cap="rnd">
              <a:solidFill>
                <a:srgbClr val="0E0EDC"/>
              </a:solidFill>
              <a:round/>
            </a:ln>
            <a:effectLst/>
          </c:spPr>
          <c:marker>
            <c:symbol val="none"/>
          </c:marker>
          <c:cat>
            <c:numRef>
              <c:f>'saidi GR (3)'!$A$3:$A$14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'saidi GR (3)'!$I$3:$I$14</c:f>
              <c:numCache>
                <c:formatCode>General</c:formatCode>
                <c:ptCount val="12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 formatCode="0">
                  <c:v>50</c:v>
                </c:pt>
                <c:pt idx="8" formatCode="0">
                  <c:v>50</c:v>
                </c:pt>
                <c:pt idx="9" formatCode="0">
                  <c:v>50</c:v>
                </c:pt>
                <c:pt idx="10" formatCode="0">
                  <c:v>50</c:v>
                </c:pt>
                <c:pt idx="11" formatCode="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12B7-4AEF-88EA-43DB2B18B4F8}"/>
            </c:ext>
          </c:extLst>
        </c:ser>
        <c:ser>
          <c:idx val="3"/>
          <c:order val="3"/>
          <c:spPr>
            <a:ln w="31750" cap="rnd">
              <a:solidFill>
                <a:srgbClr val="92D050"/>
              </a:solidFill>
              <a:prstDash val="solid"/>
              <a:round/>
              <a:tailEnd type="triangle"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2B7-4AEF-88EA-43DB2B18B4F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2B7-4AEF-88EA-43DB2B18B4F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2B7-4AEF-88EA-43DB2B18B4F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2B7-4AEF-88EA-43DB2B18B4F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2B7-4AEF-88EA-43DB2B18B4F8}"/>
                </c:ext>
              </c:extLst>
            </c:dLbl>
            <c:dLbl>
              <c:idx val="5"/>
              <c:layout>
                <c:manualLayout>
                  <c:x val="7.6747574946785056E-3"/>
                  <c:y val="-5.216321283914442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b="1" dirty="0">
                        <a:solidFill>
                          <a:srgbClr val="00B050"/>
                        </a:solidFill>
                      </a:rPr>
                      <a:t>-96%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12B7-4AEF-88EA-43DB2B18B4F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2B7-4AEF-88EA-43DB2B18B4F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2B7-4AEF-88EA-43DB2B18B4F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2B7-4AEF-88EA-43DB2B18B4F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2B7-4AEF-88EA-43DB2B18B4F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2B7-4AEF-88EA-43DB2B18B4F8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0ED-463F-9170-F5BCE6515B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numRef>
              <c:f>'saidi GR (3)'!$A$3:$A$14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'saidi GR (3)'!$M$3:$M$14</c:f>
              <c:numCache>
                <c:formatCode>0.00</c:formatCode>
                <c:ptCount val="12"/>
                <c:pt idx="0">
                  <c:v>498.97</c:v>
                </c:pt>
                <c:pt idx="1">
                  <c:v>455.30181818181819</c:v>
                </c:pt>
                <c:pt idx="2">
                  <c:v>411.63363636363636</c:v>
                </c:pt>
                <c:pt idx="3">
                  <c:v>367.96545454545452</c:v>
                </c:pt>
                <c:pt idx="4">
                  <c:v>324.29727272727268</c:v>
                </c:pt>
                <c:pt idx="5">
                  <c:v>280.62909090909085</c:v>
                </c:pt>
                <c:pt idx="6">
                  <c:v>236.96090909090901</c:v>
                </c:pt>
                <c:pt idx="7">
                  <c:v>193.29272727272718</c:v>
                </c:pt>
                <c:pt idx="8">
                  <c:v>149.62454545454534</c:v>
                </c:pt>
                <c:pt idx="9">
                  <c:v>105.95636363636352</c:v>
                </c:pt>
                <c:pt idx="10">
                  <c:v>62.288181818181698</c:v>
                </c:pt>
                <c:pt idx="11">
                  <c:v>18.619999999999877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12B7-4AEF-88EA-43DB2B18B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052776"/>
        <c:axId val="188049640"/>
      </c:lineChart>
      <c:catAx>
        <c:axId val="18805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88049640"/>
        <c:crosses val="autoZero"/>
        <c:auto val="1"/>
        <c:lblAlgn val="ctr"/>
        <c:lblOffset val="100"/>
        <c:noMultiLvlLbl val="0"/>
      </c:catAx>
      <c:valAx>
        <c:axId val="188049640"/>
        <c:scaling>
          <c:orientation val="minMax"/>
          <c:max val="5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880527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800" b="0" i="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0.83362</cdr:x>
      <cdr:y>0.60135</cdr:y>
    </cdr:from>
    <cdr:to>
      <cdr:x>0.86754</cdr:x>
      <cdr:y>0.6445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431B0F7-FE07-4C2D-A922-D420EFF198D6}"/>
            </a:ext>
          </a:extLst>
        </cdr:cNvPr>
        <cdr:cNvSpPr txBox="1"/>
      </cdr:nvSpPr>
      <cdr:spPr>
        <a:xfrm xmlns:a="http://schemas.openxmlformats.org/drawingml/2006/main">
          <a:off x="10262693" y="4066794"/>
          <a:ext cx="417591" cy="29181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>
              <a:solidFill>
                <a:srgbClr val="FF0000"/>
              </a:solidFill>
            </a:rPr>
            <a:t>124</a:t>
          </a:r>
        </a:p>
      </cdr:txBody>
    </cdr:sp>
  </cdr:relSizeAnchor>
  <cdr:relSizeAnchor xmlns:cdr="http://schemas.openxmlformats.org/drawingml/2006/chartDrawing">
    <cdr:from>
      <cdr:x>0.82381</cdr:x>
      <cdr:y>0.5674</cdr:y>
    </cdr:from>
    <cdr:to>
      <cdr:x>0.85845</cdr:x>
      <cdr:y>0.60034</cdr:y>
    </cdr:to>
    <cdr:cxnSp macro="">
      <cdr:nvCxnSpPr>
        <cdr:cNvPr id="3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F0336BAA-D4AA-4E32-800C-932D57753F1F}"/>
            </a:ext>
          </a:extLst>
        </cdr:cNvPr>
        <cdr:cNvCxnSpPr/>
      </cdr:nvCxnSpPr>
      <cdr:spPr>
        <a:xfrm xmlns:a="http://schemas.openxmlformats.org/drawingml/2006/main">
          <a:off x="7285265" y="2193471"/>
          <a:ext cx="306290" cy="127359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  <a:prstDash val="sysDot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0.86328</cdr:x>
      <cdr:y>0.60256</cdr:y>
    </cdr:from>
    <cdr:to>
      <cdr:x>0.88153</cdr:x>
      <cdr:y>0.6186</cdr:y>
    </cdr:to>
    <cdr:cxnSp macro="">
      <cdr:nvCxnSpPr>
        <cdr:cNvPr id="4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5D9C921F-49AA-4C26-B473-8EE50A2876AE}"/>
            </a:ext>
          </a:extLst>
        </cdr:cNvPr>
        <cdr:cNvCxnSpPr/>
      </cdr:nvCxnSpPr>
      <cdr:spPr>
        <a:xfrm xmlns:a="http://schemas.openxmlformats.org/drawingml/2006/main">
          <a:off x="10627941" y="4049838"/>
          <a:ext cx="224608" cy="10782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  <a:prstDash val="sysDot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0.86176</cdr:x>
      <cdr:y>0.62293</cdr:y>
    </cdr:from>
    <cdr:to>
      <cdr:x>0.89568</cdr:x>
      <cdr:y>0.66608</cdr:y>
    </cdr:to>
    <cdr:sp macro="" textlink="">
      <cdr:nvSpPr>
        <cdr:cNvPr id="5" name="TextBox 9">
          <a:extLst xmlns:a="http://schemas.openxmlformats.org/drawingml/2006/main">
            <a:ext uri="{FF2B5EF4-FFF2-40B4-BE49-F238E27FC236}">
              <a16:creationId xmlns:a16="http://schemas.microsoft.com/office/drawing/2014/main" id="{26236B88-C5D5-4295-8D09-3FE4F81AFF0D}"/>
            </a:ext>
          </a:extLst>
        </cdr:cNvPr>
        <cdr:cNvSpPr txBox="1"/>
      </cdr:nvSpPr>
      <cdr:spPr>
        <a:xfrm xmlns:a="http://schemas.openxmlformats.org/drawingml/2006/main">
          <a:off x="10609205" y="4212701"/>
          <a:ext cx="417592" cy="29181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dirty="0">
              <a:solidFill>
                <a:srgbClr val="FF0000"/>
              </a:solidFill>
            </a:rPr>
            <a:t>111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A74BB7-507B-804E-BE31-87CDFA0EF3E9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E429A1D-F4E1-724A-B9C0-F8DE8E192B48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200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E429A1D-F4E1-724A-B9C0-F8DE8E192B48}" type="slidenum">
              <a:rPr lang="es-MX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</a:t>
            </a:fld>
            <a:endParaRPr lang="es-MX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353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80 años de desarrollo en inversión para alcanzar un Sistema Eléctrico Nacional robusto y uno de los más sólidos del mundo.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9A1D-F4E1-724A-B9C0-F8DE8E192B48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458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Quién pagará por esta capacidad instalada, innecesaria, excedida?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9A1D-F4E1-724A-B9C0-F8DE8E192B48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57743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80 años de desarrollo en inversión para alcanzar un Sistema Eléctrico Nacional robusto y uno de los más sólidos del mundo.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9A1D-F4E1-724A-B9C0-F8DE8E192B48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3348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80 años de desarrollo en inversión para alcanzar un Sistema Eléctrico Nacional robusto y uno de los más sólidos del mundo.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9A1D-F4E1-724A-B9C0-F8DE8E192B48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848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80 años de desarrollo en inversión para alcanzar un Sistema Eléctrico Nacional robusto y uno de los más sólidos del mundo.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29A1D-F4E1-724A-B9C0-F8DE8E192B48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160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E429A1D-F4E1-724A-B9C0-F8DE8E192B48}" type="slidenum">
              <a:rPr lang="es-MX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17</a:t>
            </a:fld>
            <a:endParaRPr lang="es-MX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155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179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793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5801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DB42913-9A2A-44D7-9558-776000AB4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8"/>
            <a:ext cx="2692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39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F4AE-AEB9-4D2A-AB40-B6333923BCB5}" type="datetime1">
              <a:rPr lang="es-MX" smtClean="0"/>
              <a:t>26/01/2022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5D20DB-0EE3-43EA-87CC-1AE292B5D3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" t="2209" r="-1832" b="2271"/>
          <a:stretch/>
        </p:blipFill>
        <p:spPr>
          <a:xfrm>
            <a:off x="0" y="0"/>
            <a:ext cx="9800713" cy="53279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302CC1-876F-4CB3-B159-98AEC46F5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5593" b="23441"/>
          <a:stretch/>
        </p:blipFill>
        <p:spPr>
          <a:xfrm>
            <a:off x="4774132" y="1099594"/>
            <a:ext cx="3027205" cy="119219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C7C4596-AA19-4F77-ADA1-306D5D7A12EE}"/>
              </a:ext>
            </a:extLst>
          </p:cNvPr>
          <p:cNvCxnSpPr/>
          <p:nvPr userDrawn="1"/>
        </p:nvCxnSpPr>
        <p:spPr>
          <a:xfrm>
            <a:off x="4722470" y="2268637"/>
            <a:ext cx="3044142" cy="0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269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0422E-3543-4F44-A141-35ED98D35EC6}" type="datetime1">
              <a:rPr lang="es-MX" smtClean="0"/>
              <a:t>26/01/2022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B2A22B-9277-4EE5-9502-A1FFA35383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61" b="646"/>
          <a:stretch/>
        </p:blipFill>
        <p:spPr>
          <a:xfrm>
            <a:off x="-83362" y="-75236"/>
            <a:ext cx="9343109" cy="529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43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91711" y="102393"/>
            <a:ext cx="6090744" cy="507207"/>
          </a:xfrm>
        </p:spPr>
        <p:txBody>
          <a:bodyPr>
            <a:normAutofit/>
          </a:bodyPr>
          <a:lstStyle>
            <a:lvl1pPr>
              <a:defRPr sz="1100" b="1" i="1">
                <a:solidFill>
                  <a:srgbClr val="008C5D"/>
                </a:solidFill>
                <a:latin typeface="Helvetica LT Std Bold Condensed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8D3A-633C-44BB-BC0B-7FF026F405D1}" type="datetime1">
              <a:rPr lang="es-MX" smtClean="0"/>
              <a:t>26/01/2022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7854" y="261059"/>
            <a:ext cx="2057400" cy="273844"/>
          </a:xfrm>
        </p:spPr>
        <p:txBody>
          <a:bodyPr/>
          <a:lstStyle>
            <a:lvl1pPr>
              <a:defRPr sz="1400" i="1">
                <a:solidFill>
                  <a:srgbClr val="008C5D"/>
                </a:solidFill>
                <a:latin typeface="Helvetica LT Std Bold Condensed"/>
              </a:defRPr>
            </a:lvl1pPr>
          </a:lstStyle>
          <a:p>
            <a:fld id="{F5334473-AD50-5E41-B170-A47105FF2D97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9C529377-285D-489E-A77A-E7456F0322EF}"/>
              </a:ext>
            </a:extLst>
          </p:cNvPr>
          <p:cNvCxnSpPr>
            <a:cxnSpLocks/>
          </p:cNvCxnSpPr>
          <p:nvPr userDrawn="1"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392F34D0-290F-4952-8361-3F945D920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F49FAA-8464-4604-8EE0-A3912766A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88DC63A-C835-46BB-80C5-71C301BE6C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69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34D6-B655-477D-9DC3-BDE27AD4F768}" type="datetime1">
              <a:rPr lang="es-MX" smtClean="0"/>
              <a:t>26/01/2022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1570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4D2D-CA5F-4096-B620-80A033028CFF}" type="datetime1">
              <a:rPr lang="es-MX" smtClean="0"/>
              <a:t>26/01/2022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605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C2EE7-8C9F-4575-8DA7-9265C52EE4F8}" type="datetime1">
              <a:rPr lang="es-MX" smtClean="0"/>
              <a:t>26/01/2022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7247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9D38E-FB5C-4943-9279-C28A7675DEA5}" type="datetime1">
              <a:rPr lang="es-MX" smtClean="0"/>
              <a:t>26/01/2022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27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207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4B021-5A9E-4A1A-8F2B-86778861A999}" type="datetime1">
              <a:rPr lang="es-MX" smtClean="0"/>
              <a:t>26/01/2022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0961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5AB6B-558D-42C1-A0DC-F7D54E4F54BE}" type="datetime1">
              <a:rPr lang="es-MX" smtClean="0"/>
              <a:t>26/01/2022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92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BE447-A4C3-4596-BD75-87392FAF96EA}" type="datetime1">
              <a:rPr lang="es-MX" smtClean="0"/>
              <a:t>26/01/2022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4040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09A63-BC89-486A-A23B-E519EF102199}" type="datetime1">
              <a:rPr lang="es-MX" smtClean="0"/>
              <a:t>26/01/2022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116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DB42913-9A2A-44D7-9558-776000AB4A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8"/>
            <a:ext cx="2692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60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3898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541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774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305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4698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385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 dirty="0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439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D79F5-2ADB-8343-BC74-99CD1855DB0E}" type="datetimeFigureOut">
              <a:rPr lang="es-MX" smtClean="0"/>
              <a:t>26/01/2022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34473-AD50-5E41-B170-A47105FF2D97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513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E5F8F-89AE-4AE7-BBFA-F308A05E171F}" type="datetime1">
              <a:rPr lang="es-MX" smtClean="0"/>
              <a:t>26/01/2022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34473-AD50-5E41-B170-A47105FF2D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24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gif"/><Relationship Id="rId2" Type="http://schemas.openxmlformats.org/officeDocument/2006/relationships/image" Target="../media/image13.png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17" Type="http://schemas.openxmlformats.org/officeDocument/2006/relationships/image" Target="../media/image7.png"/><Relationship Id="rId2" Type="http://schemas.openxmlformats.org/officeDocument/2006/relationships/chart" Target="../charts/chart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5.jpe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B72B57-EC41-E043-BE68-39B00703D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" t="2209" r="-1832" b="2271"/>
          <a:stretch/>
        </p:blipFill>
        <p:spPr>
          <a:xfrm>
            <a:off x="-117020" y="0"/>
            <a:ext cx="9800713" cy="53279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F67970-701E-554A-A181-BC2CE44D6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133" y="1099595"/>
            <a:ext cx="3027205" cy="11921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B6D761B-4243-2140-88C1-DA4E0663D680}"/>
              </a:ext>
            </a:extLst>
          </p:cNvPr>
          <p:cNvSpPr txBox="1"/>
          <p:nvPr/>
        </p:nvSpPr>
        <p:spPr>
          <a:xfrm>
            <a:off x="4005852" y="3033141"/>
            <a:ext cx="473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MX" b="1" dirty="0">
                <a:solidFill>
                  <a:srgbClr val="008C5D"/>
                </a:solidFill>
                <a:latin typeface="Helvetica LT Std Bold Condensed" pitchFamily="2" charset="0"/>
              </a:rPr>
              <a:t>Sistema Eléctrico, Seguridad Energética y Seguridad Nacional</a:t>
            </a:r>
          </a:p>
          <a:p>
            <a:pPr marL="342900" indent="-342900" algn="ctr" defTabSz="457189">
              <a:buFont typeface="Arial" panose="020B0604020202020204" pitchFamily="34" charset="0"/>
              <a:buChar char="•"/>
            </a:pPr>
            <a:endParaRPr lang="es-MX" b="1" dirty="0">
              <a:solidFill>
                <a:srgbClr val="008C5D"/>
              </a:solidFill>
              <a:latin typeface="Helvetica LT Std Bold Condensed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E6F0AB-EE85-4729-AB30-297660B21871}"/>
              </a:ext>
            </a:extLst>
          </p:cNvPr>
          <p:cNvSpPr txBox="1"/>
          <p:nvPr/>
        </p:nvSpPr>
        <p:spPr>
          <a:xfrm>
            <a:off x="5400339" y="4860213"/>
            <a:ext cx="3626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/>
            <a:r>
              <a:rPr lang="es-MX" sz="1400" b="1" i="1" dirty="0">
                <a:solidFill>
                  <a:schemeClr val="bg1">
                    <a:lumMod val="65000"/>
                  </a:schemeClr>
                </a:solidFill>
                <a:latin typeface="Helvetica LT Std Bold Condensed" pitchFamily="2" charset="0"/>
              </a:rPr>
              <a:t>26 de enero de 2022</a:t>
            </a:r>
          </a:p>
        </p:txBody>
      </p:sp>
    </p:spTree>
    <p:extLst>
      <p:ext uri="{BB962C8B-B14F-4D97-AF65-F5344CB8AC3E}">
        <p14:creationId xmlns:p14="http://schemas.microsoft.com/office/powerpoint/2010/main" val="119539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05589-5400-4EF6-BC6E-732DE51E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621" y="102393"/>
            <a:ext cx="5100852" cy="507207"/>
          </a:xfrm>
        </p:spPr>
        <p:txBody>
          <a:bodyPr>
            <a:normAutofit/>
          </a:bodyPr>
          <a:lstStyle/>
          <a:p>
            <a:pPr algn="r"/>
            <a:r>
              <a:rPr lang="es-MX" sz="2000" i="0" dirty="0"/>
              <a:t>Balcanización de la red eléctrica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F70A2E53-BEF9-488E-B49E-61652898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6820" y="235871"/>
            <a:ext cx="568433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34473-AD50-5E41-B170-A47105FF2D97}" type="slidenum">
              <a:rPr kumimoji="0" lang="es-MX" sz="1400" b="0" i="1" u="none" strike="noStrike" kern="1200" cap="none" spc="0" normalizeH="0" baseline="0" noProof="0" smtClean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MX" sz="1400" b="0" i="1" u="none" strike="noStrike" kern="1200" cap="none" spc="0" normalizeH="0" baseline="0" noProof="0" dirty="0">
              <a:ln>
                <a:noFill/>
              </a:ln>
              <a:solidFill>
                <a:srgbClr val="008C5D"/>
              </a:solidFill>
              <a:effectLst/>
              <a:uLnTx/>
              <a:uFillTx/>
              <a:latin typeface="Helvetica LT Std Bold Condensed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2B2EF4A-8942-43DD-8781-A06495DBE94A}"/>
              </a:ext>
            </a:extLst>
          </p:cNvPr>
          <p:cNvSpPr txBox="1"/>
          <p:nvPr/>
        </p:nvSpPr>
        <p:spPr>
          <a:xfrm>
            <a:off x="142443" y="828098"/>
            <a:ext cx="8828747" cy="868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8C5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balcanización pone en riesgo al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 Eléctrico Nacional 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 que, como todos los sistemas eléctricos,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está sometido a peligros por diferentes factores como ciclones tropicales, sismos, incendios, entre otros.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continuar conectándose plantas de todos los tipos sin asegurar las condiciones para el correcto despacho de la electricidad, la balcanización de la red eléctrica se magnifica significativamente.</a:t>
            </a:r>
            <a:endParaRPr kumimoji="0" lang="es-MX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F52A4DB-4E6C-4B7B-89F5-0A10005426ED}"/>
              </a:ext>
            </a:extLst>
          </p:cNvPr>
          <p:cNvGrpSpPr/>
          <p:nvPr/>
        </p:nvGrpSpPr>
        <p:grpSpPr>
          <a:xfrm>
            <a:off x="1748763" y="2109579"/>
            <a:ext cx="5883314" cy="2601731"/>
            <a:chOff x="96506" y="792213"/>
            <a:chExt cx="5883314" cy="2601731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84EF5E74-0E30-435B-AB15-CEEC1E556746}"/>
                </a:ext>
              </a:extLst>
            </p:cNvPr>
            <p:cNvGrpSpPr/>
            <p:nvPr/>
          </p:nvGrpSpPr>
          <p:grpSpPr>
            <a:xfrm>
              <a:off x="96506" y="792213"/>
              <a:ext cx="5883314" cy="2601731"/>
              <a:chOff x="1498615" y="739316"/>
              <a:chExt cx="5883314" cy="2601731"/>
            </a:xfrm>
          </p:grpSpPr>
          <p:cxnSp>
            <p:nvCxnSpPr>
              <p:cNvPr id="45" name="Conector recto 44">
                <a:extLst>
                  <a:ext uri="{FF2B5EF4-FFF2-40B4-BE49-F238E27FC236}">
                    <a16:creationId xmlns:a16="http://schemas.microsoft.com/office/drawing/2014/main" id="{B9F34E1E-3979-46CA-B9FE-396CB79C9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8033" y="2606626"/>
                <a:ext cx="362726" cy="102498"/>
              </a:xfrm>
              <a:prstGeom prst="line">
                <a:avLst/>
              </a:prstGeom>
              <a:ln w="34925" cmpd="sng">
                <a:solidFill>
                  <a:srgbClr val="0070C0">
                    <a:alpha val="46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2B83B38F-409A-4395-A09C-24DCE6542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8857" y="2233335"/>
                <a:ext cx="304239" cy="89142"/>
              </a:xfrm>
              <a:prstGeom prst="line">
                <a:avLst/>
              </a:prstGeom>
              <a:ln w="34925" cmpd="sng">
                <a:solidFill>
                  <a:srgbClr val="0070C0">
                    <a:alpha val="46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o 39">
                <a:extLst>
                  <a:ext uri="{FF2B5EF4-FFF2-40B4-BE49-F238E27FC236}">
                    <a16:creationId xmlns:a16="http://schemas.microsoft.com/office/drawing/2014/main" id="{359726F1-D791-4209-9D4B-A925709E5D39}"/>
                  </a:ext>
                </a:extLst>
              </p:cNvPr>
              <p:cNvGrpSpPr/>
              <p:nvPr/>
            </p:nvGrpSpPr>
            <p:grpSpPr>
              <a:xfrm>
                <a:off x="1498615" y="739316"/>
                <a:ext cx="5883314" cy="2601731"/>
                <a:chOff x="1393772" y="963460"/>
                <a:chExt cx="5883314" cy="2601731"/>
              </a:xfrm>
            </p:grpSpPr>
            <p:grpSp>
              <p:nvGrpSpPr>
                <p:cNvPr id="3" name="Grupo 2">
                  <a:extLst>
                    <a:ext uri="{FF2B5EF4-FFF2-40B4-BE49-F238E27FC236}">
                      <a16:creationId xmlns:a16="http://schemas.microsoft.com/office/drawing/2014/main" id="{226CBE6B-117D-43D0-8272-460B27ACEDDE}"/>
                    </a:ext>
                  </a:extLst>
                </p:cNvPr>
                <p:cNvGrpSpPr/>
                <p:nvPr/>
              </p:nvGrpSpPr>
              <p:grpSpPr>
                <a:xfrm>
                  <a:off x="1393772" y="963460"/>
                  <a:ext cx="5883314" cy="2601731"/>
                  <a:chOff x="1338287" y="1009177"/>
                  <a:chExt cx="5883314" cy="2601731"/>
                </a:xfrm>
              </p:grpSpPr>
              <p:grpSp>
                <p:nvGrpSpPr>
                  <p:cNvPr id="7" name="Grupo 6">
                    <a:extLst>
                      <a:ext uri="{FF2B5EF4-FFF2-40B4-BE49-F238E27FC236}">
                        <a16:creationId xmlns:a16="http://schemas.microsoft.com/office/drawing/2014/main" id="{F8691DD6-E238-4D2E-A833-453C0D6BF331}"/>
                      </a:ext>
                    </a:extLst>
                  </p:cNvPr>
                  <p:cNvGrpSpPr/>
                  <p:nvPr/>
                </p:nvGrpSpPr>
                <p:grpSpPr>
                  <a:xfrm>
                    <a:off x="1338287" y="1196001"/>
                    <a:ext cx="5883314" cy="2414907"/>
                    <a:chOff x="1505798" y="1438622"/>
                    <a:chExt cx="8014188" cy="3289561"/>
                  </a:xfrm>
                </p:grpSpPr>
                <p:sp>
                  <p:nvSpPr>
                    <p:cNvPr id="13" name="Rectángulo: esquinas redondeadas 12">
                      <a:extLst>
                        <a:ext uri="{FF2B5EF4-FFF2-40B4-BE49-F238E27FC236}">
                          <a16:creationId xmlns:a16="http://schemas.microsoft.com/office/drawing/2014/main" id="{ACACB6A6-DED5-4E53-B3CB-D1ACBA3D75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8566" y="1438622"/>
                      <a:ext cx="1622333" cy="3289561"/>
                    </a:xfrm>
                    <a:prstGeom prst="roundRect">
                      <a:avLst>
                        <a:gd name="adj" fmla="val 8070"/>
                      </a:avLst>
                    </a:prstGeom>
                    <a:solidFill>
                      <a:srgbClr val="FFFF00">
                        <a:alpha val="21000"/>
                      </a:srgbClr>
                    </a:solidFill>
                    <a:ln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4" name="Conector recto 13">
                      <a:extLst>
                        <a:ext uri="{FF2B5EF4-FFF2-40B4-BE49-F238E27FC236}">
                          <a16:creationId xmlns:a16="http://schemas.microsoft.com/office/drawing/2014/main" id="{9F43B7BB-A878-4521-BCEA-0A1462CBFEBC}"/>
                        </a:ext>
                      </a:extLst>
                    </p:cNvPr>
                    <p:cNvCxnSpPr>
                      <a:cxnSpLocks/>
                      <a:stCxn id="23" idx="3"/>
                    </p:cNvCxnSpPr>
                    <p:nvPr/>
                  </p:nvCxnSpPr>
                  <p:spPr>
                    <a:xfrm>
                      <a:off x="7209770" y="3143422"/>
                      <a:ext cx="1025789" cy="14347"/>
                    </a:xfrm>
                    <a:prstGeom prst="line">
                      <a:avLst/>
                    </a:prstGeom>
                    <a:ln w="317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Conector recto 15">
                      <a:extLst>
                        <a:ext uri="{FF2B5EF4-FFF2-40B4-BE49-F238E27FC236}">
                          <a16:creationId xmlns:a16="http://schemas.microsoft.com/office/drawing/2014/main" id="{A24E83F8-5493-4EBF-A146-504ABBD565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466816" y="3699240"/>
                      <a:ext cx="702980" cy="455058"/>
                    </a:xfrm>
                    <a:prstGeom prst="line">
                      <a:avLst/>
                    </a:prstGeom>
                    <a:ln w="31750" cmpd="sng">
                      <a:solidFill>
                        <a:srgbClr val="FF0000">
                          <a:alpha val="56000"/>
                        </a:srgb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Conector recto 16">
                      <a:extLst>
                        <a:ext uri="{FF2B5EF4-FFF2-40B4-BE49-F238E27FC236}">
                          <a16:creationId xmlns:a16="http://schemas.microsoft.com/office/drawing/2014/main" id="{69924021-A6C0-4C2D-9D43-DBEB9BC84669}"/>
                        </a:ext>
                      </a:extLst>
                    </p:cNvPr>
                    <p:cNvCxnSpPr>
                      <a:cxnSpLocks/>
                      <a:endCxn id="22" idx="2"/>
                    </p:cNvCxnSpPr>
                    <p:nvPr/>
                  </p:nvCxnSpPr>
                  <p:spPr>
                    <a:xfrm flipV="1">
                      <a:off x="3866585" y="2787738"/>
                      <a:ext cx="868583" cy="548530"/>
                    </a:xfrm>
                    <a:prstGeom prst="line">
                      <a:avLst/>
                    </a:prstGeom>
                    <a:ln w="31750" cmpd="sng">
                      <a:solidFill>
                        <a:srgbClr val="FF0000">
                          <a:alpha val="58000"/>
                        </a:srgbClr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Conector recto 17">
                      <a:extLst>
                        <a:ext uri="{FF2B5EF4-FFF2-40B4-BE49-F238E27FC236}">
                          <a16:creationId xmlns:a16="http://schemas.microsoft.com/office/drawing/2014/main" id="{75E0B406-A111-419B-B4DE-56D2194A1B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096000" y="3324225"/>
                      <a:ext cx="876300" cy="479083"/>
                    </a:xfrm>
                    <a:prstGeom prst="line">
                      <a:avLst/>
                    </a:prstGeom>
                    <a:ln w="31750" cmpd="sng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Conector recto 18">
                      <a:extLst>
                        <a:ext uri="{FF2B5EF4-FFF2-40B4-BE49-F238E27FC236}">
                          <a16:creationId xmlns:a16="http://schemas.microsoft.com/office/drawing/2014/main" id="{9206640C-D639-4723-AD29-2F0633F096D6}"/>
                        </a:ext>
                      </a:extLst>
                    </p:cNvPr>
                    <p:cNvCxnSpPr>
                      <a:cxnSpLocks/>
                      <a:endCxn id="30" idx="2"/>
                    </p:cNvCxnSpPr>
                    <p:nvPr/>
                  </p:nvCxnSpPr>
                  <p:spPr>
                    <a:xfrm>
                      <a:off x="3913979" y="3371893"/>
                      <a:ext cx="1195518" cy="337335"/>
                    </a:xfrm>
                    <a:prstGeom prst="line">
                      <a:avLst/>
                    </a:prstGeom>
                    <a:ln w="34925" cmpd="sng">
                      <a:solidFill>
                        <a:srgbClr val="0070C0">
                          <a:alpha val="46000"/>
                        </a:srgb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0" name="Grupo 19">
                      <a:extLst>
                        <a:ext uri="{FF2B5EF4-FFF2-40B4-BE49-F238E27FC236}">
                          <a16:creationId xmlns:a16="http://schemas.microsoft.com/office/drawing/2014/main" id="{AE5591F6-0E8C-4F52-9B68-21AB994B30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86926" y="2021316"/>
                      <a:ext cx="2013640" cy="1383431"/>
                      <a:chOff x="1862710" y="1587583"/>
                      <a:chExt cx="1725221" cy="1185278"/>
                    </a:xfrm>
                  </p:grpSpPr>
                  <p:pic>
                    <p:nvPicPr>
                      <p:cNvPr id="32" name="Gráfico 31">
                        <a:extLst>
                          <a:ext uri="{FF2B5EF4-FFF2-40B4-BE49-F238E27FC236}">
                            <a16:creationId xmlns:a16="http://schemas.microsoft.com/office/drawing/2014/main" id="{51CBDEA0-952D-4F27-896B-23B84F9417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96DAC541-7B7A-43D3-8B79-37D633B846F1}">
                            <asvg:svgBlip xmlns:asvg="http://schemas.microsoft.com/office/drawing/2016/SVG/main" r:embed="rId3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862710" y="1587583"/>
                        <a:ext cx="1003185" cy="83682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3" name="Gráfico 32">
                        <a:extLst>
                          <a:ext uri="{FF2B5EF4-FFF2-40B4-BE49-F238E27FC236}">
                            <a16:creationId xmlns:a16="http://schemas.microsoft.com/office/drawing/2014/main" id="{53574748-D770-49B9-9DAA-E716C7D848A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96DAC541-7B7A-43D3-8B79-37D633B846F1}">
                            <asvg:svgBlip xmlns:asvg="http://schemas.microsoft.com/office/drawing/2016/SVG/main" r:embed="rId5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704766" y="1719261"/>
                        <a:ext cx="883165" cy="1053600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1" name="Gráfico 20">
                      <a:extLst>
                        <a:ext uri="{FF2B5EF4-FFF2-40B4-BE49-F238E27FC236}">
                          <a16:creationId xmlns:a16="http://schemas.microsoft.com/office/drawing/2014/main" id="{7466BD93-F8CC-4B20-BB4B-81645A7A7C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96DAC541-7B7A-43D3-8B79-37D633B846F1}">
                          <asvg:svgBlip xmlns:asvg="http://schemas.microsoft.com/office/drawing/2016/SVG/main" r:embed="rId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38898" y="2725862"/>
                      <a:ext cx="761875" cy="140020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Gráfico 21">
                      <a:extLst>
                        <a:ext uri="{FF2B5EF4-FFF2-40B4-BE49-F238E27FC236}">
                          <a16:creationId xmlns:a16="http://schemas.microsoft.com/office/drawing/2014/main" id="{6A2FC56B-C08B-46B1-9A77-26C9446166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51267" y="1484928"/>
                      <a:ext cx="967801" cy="13028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Gráfico 22">
                      <a:extLst>
                        <a:ext uri="{FF2B5EF4-FFF2-40B4-BE49-F238E27FC236}">
                          <a16:creationId xmlns:a16="http://schemas.microsoft.com/office/drawing/2014/main" id="{FCAFC630-CB3D-4FC4-8C28-28B74A5687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96DAC541-7B7A-43D3-8B79-37D633B846F1}">
                          <asvg:svgBlip xmlns:asvg="http://schemas.microsoft.com/office/drawing/2016/SVG/main" r:embed="rId1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593105" y="2695747"/>
                      <a:ext cx="616665" cy="89535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Gráfico 23">
                      <a:extLst>
                        <a:ext uri="{FF2B5EF4-FFF2-40B4-BE49-F238E27FC236}">
                          <a16:creationId xmlns:a16="http://schemas.microsoft.com/office/drawing/2014/main" id="{E3D32BA1-7A51-4FD0-9708-47A2E694E2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>
                      <a:extLst>
                        <a:ext uri="{96DAC541-7B7A-43D3-8B79-37D633B846F1}">
                          <asvg:svgBlip xmlns:asvg="http://schemas.microsoft.com/office/drawing/2016/SVG/main" r:embed="rId1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127541" y="2316575"/>
                      <a:ext cx="1392445" cy="11305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Gráfico 24">
                      <a:extLst>
                        <a:ext uri="{FF2B5EF4-FFF2-40B4-BE49-F238E27FC236}">
                          <a16:creationId xmlns:a16="http://schemas.microsoft.com/office/drawing/2014/main" id="{32713CF8-F00B-4102-A09C-00DA78BB4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>
                      <a:extLst>
                        <a:ext uri="{96DAC541-7B7A-43D3-8B79-37D633B846F1}">
                          <asvg:svgBlip xmlns:asvg="http://schemas.microsoft.com/office/drawing/2016/SVG/main" r:embed="rId15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488090" y="2034465"/>
                      <a:ext cx="410856" cy="12120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Gráfico 25">
                      <a:extLst>
                        <a:ext uri="{FF2B5EF4-FFF2-40B4-BE49-F238E27FC236}">
                          <a16:creationId xmlns:a16="http://schemas.microsoft.com/office/drawing/2014/main" id="{3584449F-7537-4525-82C0-F4985A57A4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40006" y="3513722"/>
                      <a:ext cx="895162" cy="120502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7" name="CuadroTexto 26">
                      <a:extLst>
                        <a:ext uri="{FF2B5EF4-FFF2-40B4-BE49-F238E27FC236}">
                          <a16:creationId xmlns:a16="http://schemas.microsoft.com/office/drawing/2014/main" id="{A0B132C9-FCA6-46BF-A20E-F8D049CF91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5798" y="1708336"/>
                      <a:ext cx="1317145" cy="314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9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GENERACIÓN</a:t>
                      </a:r>
                    </a:p>
                  </p:txBody>
                </p:sp>
                <p:sp>
                  <p:nvSpPr>
                    <p:cNvPr id="28" name="CuadroTexto 27">
                      <a:extLst>
                        <a:ext uri="{FF2B5EF4-FFF2-40B4-BE49-F238E27FC236}">
                          <a16:creationId xmlns:a16="http://schemas.microsoft.com/office/drawing/2014/main" id="{B9BC03DD-F6CB-46BC-BA66-404453A6F3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84252" y="3563766"/>
                      <a:ext cx="507031" cy="2934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en-US"/>
                      </a:defPPr>
                      <a:lvl1pPr>
                        <a:defRPr sz="900" b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RGD</a:t>
                      </a:r>
                    </a:p>
                  </p:txBody>
                </p:sp>
                <p:sp>
                  <p:nvSpPr>
                    <p:cNvPr id="29" name="CuadroTexto 28">
                      <a:extLst>
                        <a:ext uri="{FF2B5EF4-FFF2-40B4-BE49-F238E27FC236}">
                          <a16:creationId xmlns:a16="http://schemas.microsoft.com/office/drawing/2014/main" id="{32D0B5BD-EE4C-4617-9C92-7C4373BDB4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306334" y="3227080"/>
                      <a:ext cx="574721" cy="31443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ABDE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RNT</a:t>
                      </a:r>
                    </a:p>
                  </p:txBody>
                </p:sp>
                <p:sp>
                  <p:nvSpPr>
                    <p:cNvPr id="30" name="Elipse 29">
                      <a:extLst>
                        <a:ext uri="{FF2B5EF4-FFF2-40B4-BE49-F238E27FC236}">
                          <a16:creationId xmlns:a16="http://schemas.microsoft.com/office/drawing/2014/main" id="{0B202055-08D9-4ECC-BBAD-9E5F4BFEB7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09496" y="3671128"/>
                      <a:ext cx="76200" cy="76200"/>
                    </a:xfrm>
                    <a:prstGeom prst="ellipse">
                      <a:avLst/>
                    </a:prstGeom>
                    <a:ln>
                      <a:solidFill>
                        <a:srgbClr val="FF0000">
                          <a:alpha val="58000"/>
                        </a:srgb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" name="Elipse 30">
                      <a:extLst>
                        <a:ext uri="{FF2B5EF4-FFF2-40B4-BE49-F238E27FC236}">
                          <a16:creationId xmlns:a16="http://schemas.microsoft.com/office/drawing/2014/main" id="{1EF10AC0-322C-40A6-9C12-D4EE225C32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757" y="3308099"/>
                      <a:ext cx="76200" cy="76200"/>
                    </a:xfrm>
                    <a:prstGeom prst="ellipse">
                      <a:avLst/>
                    </a:prstGeom>
                    <a:ln>
                      <a:solidFill>
                        <a:srgbClr val="FF0000">
                          <a:alpha val="58000"/>
                        </a:srgb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9" name="Imagen 8" descr="Forma, Flecha&#10;&#10;Descripción generada automáticamente">
                    <a:extLst>
                      <a:ext uri="{FF2B5EF4-FFF2-40B4-BE49-F238E27FC236}">
                        <a16:creationId xmlns:a16="http://schemas.microsoft.com/office/drawing/2014/main" id="{A61E00A8-794C-444A-8211-60072226D6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381173">
                    <a:off x="3262064" y="2282243"/>
                    <a:ext cx="138503" cy="138503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n 9" descr="Forma, Flecha&#10;&#10;Descripción generada automáticamente">
                    <a:extLst>
                      <a:ext uri="{FF2B5EF4-FFF2-40B4-BE49-F238E27FC236}">
                        <a16:creationId xmlns:a16="http://schemas.microsoft.com/office/drawing/2014/main" id="{7EC6015C-E8E1-4C6D-AD70-0D245F03F9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17998">
                    <a:off x="3671295" y="2889055"/>
                    <a:ext cx="138503" cy="138503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agen 10" descr="Icono&#10;&#10;Descripción generada automáticamente">
                    <a:extLst>
                      <a:ext uri="{FF2B5EF4-FFF2-40B4-BE49-F238E27FC236}">
                        <a16:creationId xmlns:a16="http://schemas.microsoft.com/office/drawing/2014/main" id="{DED8CD00-92FC-4A5D-A7F1-57897FD882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84879" y="1223710"/>
                    <a:ext cx="409231" cy="409231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n 11" descr="Icono&#10;&#10;Descripción generada automáticamente">
                    <a:extLst>
                      <a:ext uri="{FF2B5EF4-FFF2-40B4-BE49-F238E27FC236}">
                        <a16:creationId xmlns:a16="http://schemas.microsoft.com/office/drawing/2014/main" id="{6B058FF1-8723-49B5-9643-CBCBBCFA97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09063" y="2803142"/>
                    <a:ext cx="409231" cy="409231"/>
                  </a:xfrm>
                  <a:prstGeom prst="rect">
                    <a:avLst/>
                  </a:prstGeom>
                </p:spPr>
              </p:pic>
              <p:sp>
                <p:nvSpPr>
                  <p:cNvPr id="34" name="CuadroTexto 33">
                    <a:extLst>
                      <a:ext uri="{FF2B5EF4-FFF2-40B4-BE49-F238E27FC236}">
                        <a16:creationId xmlns:a16="http://schemas.microsoft.com/office/drawing/2014/main" id="{51E649BD-5AF7-428B-9324-FA823CEAFC48}"/>
                      </a:ext>
                    </a:extLst>
                  </p:cNvPr>
                  <p:cNvSpPr txBox="1"/>
                  <p:nvPr/>
                </p:nvSpPr>
                <p:spPr>
                  <a:xfrm>
                    <a:off x="2963765" y="1009177"/>
                    <a:ext cx="1100480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s-MX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Balcanización</a:t>
                    </a:r>
                  </a:p>
                </p:txBody>
              </p:sp>
            </p:grpSp>
            <p:pic>
              <p:nvPicPr>
                <p:cNvPr id="35" name="Gráfico 34">
                  <a:extLst>
                    <a:ext uri="{FF2B5EF4-FFF2-40B4-BE49-F238E27FC236}">
                      <a16:creationId xmlns:a16="http://schemas.microsoft.com/office/drawing/2014/main" id="{4D8CF533-CDC2-494D-9CCB-35C7282256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580" y="2022927"/>
                  <a:ext cx="859568" cy="717026"/>
                </a:xfrm>
                <a:prstGeom prst="rect">
                  <a:avLst/>
                </a:prstGeom>
              </p:spPr>
            </p:pic>
          </p:grpSp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4C668E23-1C87-40E3-9781-818B5BB98DB3}"/>
                </a:ext>
              </a:extLst>
            </p:cNvPr>
            <p:cNvSpPr txBox="1"/>
            <p:nvPr/>
          </p:nvSpPr>
          <p:spPr>
            <a:xfrm>
              <a:off x="2265992" y="2961745"/>
              <a:ext cx="6610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Generador Privado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4A29ABEC-143A-43FB-8F09-EB3C2C3E65FD}"/>
                </a:ext>
              </a:extLst>
            </p:cNvPr>
            <p:cNvSpPr txBox="1"/>
            <p:nvPr/>
          </p:nvSpPr>
          <p:spPr>
            <a:xfrm>
              <a:off x="1849683" y="1430726"/>
              <a:ext cx="6610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900" b="1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Generador Privado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05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B44A91A7-AA32-40B2-92FF-3A5104D99C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763039"/>
              </p:ext>
            </p:extLst>
          </p:nvPr>
        </p:nvGraphicFramePr>
        <p:xfrm>
          <a:off x="1193585" y="1125639"/>
          <a:ext cx="6564347" cy="2748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655784B2-99F2-4B81-BFB1-F01E6370A313}"/>
              </a:ext>
            </a:extLst>
          </p:cNvPr>
          <p:cNvSpPr txBox="1"/>
          <p:nvPr/>
        </p:nvSpPr>
        <p:spPr>
          <a:xfrm>
            <a:off x="1246928" y="3874265"/>
            <a:ext cx="20120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s-MX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de integración cincominutal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154FFED-9EF3-407C-98B0-C1C123B7AADB}"/>
              </a:ext>
            </a:extLst>
          </p:cNvPr>
          <p:cNvSpPr txBox="1"/>
          <p:nvPr/>
        </p:nvSpPr>
        <p:spPr>
          <a:xfrm>
            <a:off x="5647769" y="4052016"/>
            <a:ext cx="1685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s-MX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generada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0F69D0B-C952-4FD1-B33B-545DAD1ECB85}"/>
              </a:ext>
            </a:extLst>
          </p:cNvPr>
          <p:cNvSpPr txBox="1"/>
          <p:nvPr/>
        </p:nvSpPr>
        <p:spPr>
          <a:xfrm rot="16200000">
            <a:off x="657623" y="1973378"/>
            <a:ext cx="9856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MX" sz="105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kWh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AB7852-96AB-4B07-8504-D1E60DCFCEE3}"/>
              </a:ext>
            </a:extLst>
          </p:cNvPr>
          <p:cNvSpPr txBox="1"/>
          <p:nvPr/>
        </p:nvSpPr>
        <p:spPr>
          <a:xfrm>
            <a:off x="382239" y="4164501"/>
            <a:ext cx="847601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contribuyó al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desbalance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Eléctrico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 que el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restablecimiento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prolongara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685800"/>
            <a:endParaRPr lang="es-MX" sz="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suplir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este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generación,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CFE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puso en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operación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récord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diversas </a:t>
            </a:r>
            <a:r>
              <a:rPr lang="es-MX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de generación</a:t>
            </a: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20">
            <a:extLst>
              <a:ext uri="{FF2B5EF4-FFF2-40B4-BE49-F238E27FC236}">
                <a16:creationId xmlns:a16="http://schemas.microsoft.com/office/drawing/2014/main" id="{080F48EA-D540-47EA-A8D0-FD9CB9B4AC82}"/>
              </a:ext>
            </a:extLst>
          </p:cNvPr>
          <p:cNvSpPr txBox="1"/>
          <p:nvPr/>
        </p:nvSpPr>
        <p:spPr>
          <a:xfrm>
            <a:off x="2831854" y="943016"/>
            <a:ext cx="32175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s-MX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Período de afectación del </a:t>
            </a:r>
            <a:r>
              <a:rPr lang="es-MX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al 20 de febrero 2021</a:t>
            </a:r>
            <a:endParaRPr lang="es-MX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EABA3B-CF79-4FBE-99DB-6D8909D1862F}"/>
              </a:ext>
            </a:extLst>
          </p:cNvPr>
          <p:cNvSpPr txBox="1"/>
          <p:nvPr/>
        </p:nvSpPr>
        <p:spPr>
          <a:xfrm>
            <a:off x="1361470" y="388882"/>
            <a:ext cx="6890927" cy="5539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r" defTabSz="9144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8C5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MX" sz="1100" b="0" dirty="0"/>
              <a:t>Comportamiento de los generadores privados en el país durante la contingencia</a:t>
            </a: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A90B932C-A395-495A-B823-90A75732554A}"/>
              </a:ext>
            </a:extLst>
          </p:cNvPr>
          <p:cNvSpPr/>
          <p:nvPr/>
        </p:nvSpPr>
        <p:spPr>
          <a:xfrm rot="5400000">
            <a:off x="4381687" y="-360743"/>
            <a:ext cx="131695" cy="3231363"/>
          </a:xfrm>
          <a:prstGeom prst="leftBrace">
            <a:avLst>
              <a:gd name="adj1" fmla="val 33620"/>
              <a:gd name="adj2" fmla="val 50401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s-MX" sz="82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CuadroTexto 24">
            <a:extLst>
              <a:ext uri="{FF2B5EF4-FFF2-40B4-BE49-F238E27FC236}">
                <a16:creationId xmlns:a16="http://schemas.microsoft.com/office/drawing/2014/main" id="{4AE5DC03-908D-447F-AF2B-3467763D7C4F}"/>
              </a:ext>
            </a:extLst>
          </p:cNvPr>
          <p:cNvSpPr txBox="1"/>
          <p:nvPr/>
        </p:nvSpPr>
        <p:spPr>
          <a:xfrm>
            <a:off x="3478385" y="1320784"/>
            <a:ext cx="18494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b"/>
            <a:r>
              <a:rPr lang="es-MX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 de generación por</a:t>
            </a:r>
          </a:p>
          <a:p>
            <a:pPr algn="ctr" defTabSz="685800" fontAlgn="b"/>
            <a:r>
              <a:rPr lang="es-MX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778,287,781 kWh</a:t>
            </a:r>
          </a:p>
          <a:p>
            <a:pPr algn="ctr" defTabSz="685800" fontAlgn="b"/>
            <a:r>
              <a:rPr lang="es-MX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5,141,074 </a:t>
            </a:r>
            <a:r>
              <a:rPr lang="es-MX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</a:p>
        </p:txBody>
      </p:sp>
      <p:sp>
        <p:nvSpPr>
          <p:cNvPr id="11" name="CuadroTexto 25">
            <a:extLst>
              <a:ext uri="{FF2B5EF4-FFF2-40B4-BE49-F238E27FC236}">
                <a16:creationId xmlns:a16="http://schemas.microsoft.com/office/drawing/2014/main" id="{2A0845BA-D4A1-46C8-A183-156B3CFE4048}"/>
              </a:ext>
            </a:extLst>
          </p:cNvPr>
          <p:cNvSpPr txBox="1"/>
          <p:nvPr/>
        </p:nvSpPr>
        <p:spPr>
          <a:xfrm>
            <a:off x="6320256" y="2676458"/>
            <a:ext cx="1184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defTabSz="685800"/>
            <a:r>
              <a:rPr lang="es-MX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 generada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2EDDD27-E122-47A6-A44A-5B6E44FF05AD}"/>
              </a:ext>
            </a:extLst>
          </p:cNvPr>
          <p:cNvSpPr/>
          <p:nvPr/>
        </p:nvSpPr>
        <p:spPr>
          <a:xfrm>
            <a:off x="3068495" y="2039555"/>
            <a:ext cx="466193" cy="423009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66C6D93-7216-4871-BC53-F7A98D68D6F5}"/>
              </a:ext>
            </a:extLst>
          </p:cNvPr>
          <p:cNvSpPr txBox="1"/>
          <p:nvPr/>
        </p:nvSpPr>
        <p:spPr>
          <a:xfrm>
            <a:off x="2149400" y="2422543"/>
            <a:ext cx="16603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s-MX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Afectación del 46% de la demanda promedio de estos generadores 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09F7701-E98B-4B55-AA8A-7D2282B991BC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número de diapositiva 1">
            <a:extLst>
              <a:ext uri="{FF2B5EF4-FFF2-40B4-BE49-F238E27FC236}">
                <a16:creationId xmlns:a16="http://schemas.microsoft.com/office/drawing/2014/main" id="{FC4EC64E-5B4D-4BC0-9541-6F03D853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11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0485AE-628C-4968-B1D6-617973104C69}"/>
              </a:ext>
            </a:extLst>
          </p:cNvPr>
          <p:cNvSpPr txBox="1">
            <a:spLocks/>
          </p:cNvSpPr>
          <p:nvPr/>
        </p:nvSpPr>
        <p:spPr>
          <a:xfrm>
            <a:off x="1769969" y="7275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Disturbio en febrero 2021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B246AD6-D03C-42F5-ABFE-A7B800B40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2C7F028-2A71-4892-B533-B8F05AA38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27" name="Imagen 26" descr="Logotipo&#10;&#10;Descripción generada automáticamente">
            <a:extLst>
              <a:ext uri="{FF2B5EF4-FFF2-40B4-BE49-F238E27FC236}">
                <a16:creationId xmlns:a16="http://schemas.microsoft.com/office/drawing/2014/main" id="{EEC556F9-B95D-44D4-8A38-9463DC6CD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24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Gráfico 208">
            <a:extLst>
              <a:ext uri="{FF2B5EF4-FFF2-40B4-BE49-F238E27FC236}">
                <a16:creationId xmlns:a16="http://schemas.microsoft.com/office/drawing/2014/main" id="{240E3098-85A8-4417-95F0-BB32822976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906814"/>
              </p:ext>
            </p:extLst>
          </p:nvPr>
        </p:nvGraphicFramePr>
        <p:xfrm>
          <a:off x="1126207" y="730775"/>
          <a:ext cx="6861107" cy="409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5" name="Grupo 134">
            <a:extLst>
              <a:ext uri="{FF2B5EF4-FFF2-40B4-BE49-F238E27FC236}">
                <a16:creationId xmlns:a16="http://schemas.microsoft.com/office/drawing/2014/main" id="{3C51665F-6650-4676-B61F-BF5CD54B3806}"/>
              </a:ext>
            </a:extLst>
          </p:cNvPr>
          <p:cNvGrpSpPr/>
          <p:nvPr/>
        </p:nvGrpSpPr>
        <p:grpSpPr>
          <a:xfrm>
            <a:off x="5017897" y="3639838"/>
            <a:ext cx="726457" cy="342202"/>
            <a:chOff x="241182" y="3253721"/>
            <a:chExt cx="968609" cy="456269"/>
          </a:xfrm>
        </p:grpSpPr>
        <p:sp>
          <p:nvSpPr>
            <p:cNvPr id="136" name="Rectángulo: esquinas redondeadas 135">
              <a:extLst>
                <a:ext uri="{FF2B5EF4-FFF2-40B4-BE49-F238E27FC236}">
                  <a16:creationId xmlns:a16="http://schemas.microsoft.com/office/drawing/2014/main" id="{7E132591-9544-48F8-B9D7-22D1CB234859}"/>
                </a:ext>
              </a:extLst>
            </p:cNvPr>
            <p:cNvSpPr/>
            <p:nvPr/>
          </p:nvSpPr>
          <p:spPr>
            <a:xfrm>
              <a:off x="241182" y="3281364"/>
              <a:ext cx="968609" cy="407251"/>
            </a:xfrm>
            <a:prstGeom prst="roundRect">
              <a:avLst>
                <a:gd name="adj" fmla="val 50000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r>
                <a:rPr lang="es-MX" sz="675" dirty="0">
                  <a:solidFill>
                    <a:prstClr val="white"/>
                  </a:solidFill>
                  <a:latin typeface="Monserrat"/>
                </a:rPr>
                <a:t>17/feb/21</a:t>
              </a:r>
            </a:p>
            <a:p>
              <a:pPr algn="r" defTabSz="685800">
                <a:defRPr/>
              </a:pPr>
              <a:r>
                <a:rPr lang="es-MX" sz="675" dirty="0">
                  <a:solidFill>
                    <a:prstClr val="white"/>
                  </a:solidFill>
                  <a:latin typeface="Monserrat"/>
                </a:rPr>
                <a:t>14:00</a:t>
              </a:r>
            </a:p>
          </p:txBody>
        </p:sp>
        <p:pic>
          <p:nvPicPr>
            <p:cNvPr id="137" name="Gráfico 136" descr="Calendario giratorio">
              <a:extLst>
                <a:ext uri="{FF2B5EF4-FFF2-40B4-BE49-F238E27FC236}">
                  <a16:creationId xmlns:a16="http://schemas.microsoft.com/office/drawing/2014/main" id="{ACE51161-4116-4447-970E-AAAC25D74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443" y="3253721"/>
              <a:ext cx="252000" cy="252000"/>
            </a:xfrm>
            <a:prstGeom prst="rect">
              <a:avLst/>
            </a:prstGeom>
          </p:spPr>
        </p:pic>
        <p:pic>
          <p:nvPicPr>
            <p:cNvPr id="138" name="Gráfico 137" descr="Reloj">
              <a:extLst>
                <a:ext uri="{FF2B5EF4-FFF2-40B4-BE49-F238E27FC236}">
                  <a16:creationId xmlns:a16="http://schemas.microsoft.com/office/drawing/2014/main" id="{8E194780-362F-4D8E-8D2E-2EF06A446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7443" y="3457990"/>
              <a:ext cx="252000" cy="252000"/>
            </a:xfrm>
            <a:prstGeom prst="rect">
              <a:avLst/>
            </a:prstGeom>
          </p:spPr>
        </p:pic>
      </p:grpSp>
      <p:grpSp>
        <p:nvGrpSpPr>
          <p:cNvPr id="155" name="Grupo 154">
            <a:extLst>
              <a:ext uri="{FF2B5EF4-FFF2-40B4-BE49-F238E27FC236}">
                <a16:creationId xmlns:a16="http://schemas.microsoft.com/office/drawing/2014/main" id="{03C621D3-6FE1-4DE3-BF0A-84ADA77116B4}"/>
              </a:ext>
            </a:extLst>
          </p:cNvPr>
          <p:cNvGrpSpPr/>
          <p:nvPr/>
        </p:nvGrpSpPr>
        <p:grpSpPr>
          <a:xfrm>
            <a:off x="6133376" y="3640728"/>
            <a:ext cx="726457" cy="342202"/>
            <a:chOff x="241182" y="3253721"/>
            <a:chExt cx="968609" cy="456269"/>
          </a:xfrm>
        </p:grpSpPr>
        <p:sp>
          <p:nvSpPr>
            <p:cNvPr id="156" name="Rectángulo: esquinas redondeadas 155">
              <a:extLst>
                <a:ext uri="{FF2B5EF4-FFF2-40B4-BE49-F238E27FC236}">
                  <a16:creationId xmlns:a16="http://schemas.microsoft.com/office/drawing/2014/main" id="{82B0F8ED-B67D-48EC-A640-61A8851B4C2F}"/>
                </a:ext>
              </a:extLst>
            </p:cNvPr>
            <p:cNvSpPr/>
            <p:nvPr/>
          </p:nvSpPr>
          <p:spPr>
            <a:xfrm>
              <a:off x="241182" y="3281364"/>
              <a:ext cx="968609" cy="407251"/>
            </a:xfrm>
            <a:prstGeom prst="roundRect">
              <a:avLst>
                <a:gd name="adj" fmla="val 50000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r>
                <a:rPr lang="es-MX" sz="675" dirty="0">
                  <a:solidFill>
                    <a:prstClr val="white"/>
                  </a:solidFill>
                  <a:latin typeface="Monserrat"/>
                </a:rPr>
                <a:t>17/feb/21</a:t>
              </a:r>
            </a:p>
            <a:p>
              <a:pPr algn="r" defTabSz="685800">
                <a:defRPr/>
              </a:pPr>
              <a:r>
                <a:rPr lang="es-MX" sz="675" dirty="0">
                  <a:solidFill>
                    <a:prstClr val="white"/>
                  </a:solidFill>
                  <a:latin typeface="Monserrat"/>
                </a:rPr>
                <a:t>21:00</a:t>
              </a:r>
            </a:p>
          </p:txBody>
        </p:sp>
        <p:pic>
          <p:nvPicPr>
            <p:cNvPr id="157" name="Gráfico 156" descr="Calendario giratorio">
              <a:extLst>
                <a:ext uri="{FF2B5EF4-FFF2-40B4-BE49-F238E27FC236}">
                  <a16:creationId xmlns:a16="http://schemas.microsoft.com/office/drawing/2014/main" id="{36C35E57-C70F-49F3-8B1C-60AC13CCA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443" y="3253721"/>
              <a:ext cx="252000" cy="252000"/>
            </a:xfrm>
            <a:prstGeom prst="rect">
              <a:avLst/>
            </a:prstGeom>
          </p:spPr>
        </p:pic>
        <p:pic>
          <p:nvPicPr>
            <p:cNvPr id="158" name="Gráfico 157" descr="Reloj">
              <a:extLst>
                <a:ext uri="{FF2B5EF4-FFF2-40B4-BE49-F238E27FC236}">
                  <a16:creationId xmlns:a16="http://schemas.microsoft.com/office/drawing/2014/main" id="{F899AD6C-0EFD-489D-9436-0A426C41A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7443" y="3457990"/>
              <a:ext cx="252000" cy="252000"/>
            </a:xfrm>
            <a:prstGeom prst="rect">
              <a:avLst/>
            </a:prstGeom>
          </p:spPr>
        </p:pic>
      </p:grpSp>
      <p:grpSp>
        <p:nvGrpSpPr>
          <p:cNvPr id="173" name="Grupo 172">
            <a:extLst>
              <a:ext uri="{FF2B5EF4-FFF2-40B4-BE49-F238E27FC236}">
                <a16:creationId xmlns:a16="http://schemas.microsoft.com/office/drawing/2014/main" id="{ADF02A66-8437-46EB-B0AA-99E22AEE2C43}"/>
              </a:ext>
            </a:extLst>
          </p:cNvPr>
          <p:cNvGrpSpPr/>
          <p:nvPr/>
        </p:nvGrpSpPr>
        <p:grpSpPr>
          <a:xfrm>
            <a:off x="7067341" y="3639838"/>
            <a:ext cx="726457" cy="342202"/>
            <a:chOff x="241182" y="3253721"/>
            <a:chExt cx="968609" cy="456269"/>
          </a:xfrm>
        </p:grpSpPr>
        <p:sp>
          <p:nvSpPr>
            <p:cNvPr id="174" name="Rectángulo: esquinas redondeadas 173">
              <a:extLst>
                <a:ext uri="{FF2B5EF4-FFF2-40B4-BE49-F238E27FC236}">
                  <a16:creationId xmlns:a16="http://schemas.microsoft.com/office/drawing/2014/main" id="{91CD1D31-5731-4D45-8931-B67EA822AC10}"/>
                </a:ext>
              </a:extLst>
            </p:cNvPr>
            <p:cNvSpPr/>
            <p:nvPr/>
          </p:nvSpPr>
          <p:spPr>
            <a:xfrm>
              <a:off x="241182" y="3281364"/>
              <a:ext cx="968609" cy="407251"/>
            </a:xfrm>
            <a:prstGeom prst="roundRect">
              <a:avLst>
                <a:gd name="adj" fmla="val 50000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r>
                <a:rPr lang="es-MX" sz="675" dirty="0">
                  <a:solidFill>
                    <a:prstClr val="white"/>
                  </a:solidFill>
                  <a:latin typeface="Monserrat"/>
                </a:rPr>
                <a:t>18/feb/21</a:t>
              </a:r>
            </a:p>
            <a:p>
              <a:pPr algn="r" defTabSz="685800">
                <a:defRPr/>
              </a:pPr>
              <a:r>
                <a:rPr lang="es-MX" sz="675" dirty="0">
                  <a:solidFill>
                    <a:prstClr val="white"/>
                  </a:solidFill>
                  <a:latin typeface="Monserrat"/>
                </a:rPr>
                <a:t>00:01</a:t>
              </a:r>
            </a:p>
          </p:txBody>
        </p:sp>
        <p:pic>
          <p:nvPicPr>
            <p:cNvPr id="175" name="Gráfico 174" descr="Calendario giratorio">
              <a:extLst>
                <a:ext uri="{FF2B5EF4-FFF2-40B4-BE49-F238E27FC236}">
                  <a16:creationId xmlns:a16="http://schemas.microsoft.com/office/drawing/2014/main" id="{A2CA28EE-8CF4-4A12-B971-35ABF3678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7443" y="3253721"/>
              <a:ext cx="252000" cy="252000"/>
            </a:xfrm>
            <a:prstGeom prst="rect">
              <a:avLst/>
            </a:prstGeom>
          </p:spPr>
        </p:pic>
        <p:pic>
          <p:nvPicPr>
            <p:cNvPr id="176" name="Gráfico 175" descr="Reloj">
              <a:extLst>
                <a:ext uri="{FF2B5EF4-FFF2-40B4-BE49-F238E27FC236}">
                  <a16:creationId xmlns:a16="http://schemas.microsoft.com/office/drawing/2014/main" id="{31607083-7166-4C0E-BF67-736190AD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7443" y="3457990"/>
              <a:ext cx="252000" cy="252000"/>
            </a:xfrm>
            <a:prstGeom prst="rect">
              <a:avLst/>
            </a:prstGeom>
          </p:spPr>
        </p:pic>
      </p:grpSp>
      <p:grpSp>
        <p:nvGrpSpPr>
          <p:cNvPr id="320" name="Grupo 319">
            <a:extLst>
              <a:ext uri="{FF2B5EF4-FFF2-40B4-BE49-F238E27FC236}">
                <a16:creationId xmlns:a16="http://schemas.microsoft.com/office/drawing/2014/main" id="{199EE76B-CAB5-4C9C-BF43-8153645FAD01}"/>
              </a:ext>
            </a:extLst>
          </p:cNvPr>
          <p:cNvGrpSpPr/>
          <p:nvPr/>
        </p:nvGrpSpPr>
        <p:grpSpPr>
          <a:xfrm>
            <a:off x="1562506" y="3603263"/>
            <a:ext cx="1100237" cy="1138156"/>
            <a:chOff x="-237727" y="713426"/>
            <a:chExt cx="1466983" cy="1517541"/>
          </a:xfrm>
        </p:grpSpPr>
        <p:sp>
          <p:nvSpPr>
            <p:cNvPr id="321" name="Rectángulo: esquinas redondeadas 320">
              <a:extLst>
                <a:ext uri="{FF2B5EF4-FFF2-40B4-BE49-F238E27FC236}">
                  <a16:creationId xmlns:a16="http://schemas.microsoft.com/office/drawing/2014/main" id="{D15F8D50-023E-429B-ABA1-FBD2D2512046}"/>
                </a:ext>
              </a:extLst>
            </p:cNvPr>
            <p:cNvSpPr/>
            <p:nvPr/>
          </p:nvSpPr>
          <p:spPr>
            <a:xfrm>
              <a:off x="213189" y="713426"/>
              <a:ext cx="959145" cy="1517541"/>
            </a:xfrm>
            <a:prstGeom prst="roundRect">
              <a:avLst>
                <a:gd name="adj" fmla="val 16844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endParaRPr lang="es-MX" sz="675" dirty="0">
                <a:solidFill>
                  <a:prstClr val="white"/>
                </a:solidFill>
                <a:latin typeface="Monserrat"/>
              </a:endParaRPr>
            </a:p>
          </p:txBody>
        </p:sp>
        <p:grpSp>
          <p:nvGrpSpPr>
            <p:cNvPr id="322" name="Grupo 321">
              <a:extLst>
                <a:ext uri="{FF2B5EF4-FFF2-40B4-BE49-F238E27FC236}">
                  <a16:creationId xmlns:a16="http://schemas.microsoft.com/office/drawing/2014/main" id="{89605B2D-3182-4901-B992-71EAA565B375}"/>
                </a:ext>
              </a:extLst>
            </p:cNvPr>
            <p:cNvGrpSpPr/>
            <p:nvPr/>
          </p:nvGrpSpPr>
          <p:grpSpPr>
            <a:xfrm>
              <a:off x="285586" y="739514"/>
              <a:ext cx="257480" cy="1359857"/>
              <a:chOff x="285586" y="722422"/>
              <a:chExt cx="257480" cy="1359857"/>
            </a:xfrm>
          </p:grpSpPr>
          <p:pic>
            <p:nvPicPr>
              <p:cNvPr id="329" name="Gráfico 328" descr="Calendario giratorio">
                <a:extLst>
                  <a:ext uri="{FF2B5EF4-FFF2-40B4-BE49-F238E27FC236}">
                    <a16:creationId xmlns:a16="http://schemas.microsoft.com/office/drawing/2014/main" id="{C384B775-6434-4B53-89A1-529AA00197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1066" y="72242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30" name="Gráfico 329" descr="Reloj">
                <a:extLst>
                  <a:ext uri="{FF2B5EF4-FFF2-40B4-BE49-F238E27FC236}">
                    <a16:creationId xmlns:a16="http://schemas.microsoft.com/office/drawing/2014/main" id="{F330E501-90CF-473B-917A-2B415658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1066" y="98651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31" name="Gráfico 330" descr="Grupo de personas">
                <a:extLst>
                  <a:ext uri="{FF2B5EF4-FFF2-40B4-BE49-F238E27FC236}">
                    <a16:creationId xmlns:a16="http://schemas.microsoft.com/office/drawing/2014/main" id="{1D5C1CFC-3CA5-4D7B-B269-D62BAA80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8242" y="1251715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32" name="Gráfico 331" descr="Gráfico circular">
                <a:extLst>
                  <a:ext uri="{FF2B5EF4-FFF2-40B4-BE49-F238E27FC236}">
                    <a16:creationId xmlns:a16="http://schemas.microsoft.com/office/drawing/2014/main" id="{FD29585D-2C58-4704-AA83-0216A68E6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5586" y="154650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33" name="Gráfico 332" descr="Mapa con marcador">
                <a:extLst>
                  <a:ext uri="{FF2B5EF4-FFF2-40B4-BE49-F238E27FC236}">
                    <a16:creationId xmlns:a16="http://schemas.microsoft.com/office/drawing/2014/main" id="{305E93A9-C245-452C-B791-A918E4A0D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1066" y="1830279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323" name="Grupo 322">
              <a:extLst>
                <a:ext uri="{FF2B5EF4-FFF2-40B4-BE49-F238E27FC236}">
                  <a16:creationId xmlns:a16="http://schemas.microsoft.com/office/drawing/2014/main" id="{FF15ABF3-6445-4692-8B0F-599BAF6C51E5}"/>
                </a:ext>
              </a:extLst>
            </p:cNvPr>
            <p:cNvGrpSpPr/>
            <p:nvPr/>
          </p:nvGrpSpPr>
          <p:grpSpPr>
            <a:xfrm>
              <a:off x="-237727" y="749471"/>
              <a:ext cx="1466983" cy="1373660"/>
              <a:chOff x="-264909" y="696517"/>
              <a:chExt cx="1466983" cy="1373660"/>
            </a:xfrm>
          </p:grpSpPr>
          <p:sp>
            <p:nvSpPr>
              <p:cNvPr id="324" name="CuadroTexto 323">
                <a:extLst>
                  <a:ext uri="{FF2B5EF4-FFF2-40B4-BE49-F238E27FC236}">
                    <a16:creationId xmlns:a16="http://schemas.microsoft.com/office/drawing/2014/main" id="{0FC0BEE0-8713-48DE-933D-7224932C5573}"/>
                  </a:ext>
                </a:extLst>
              </p:cNvPr>
              <p:cNvSpPr txBox="1"/>
              <p:nvPr/>
            </p:nvSpPr>
            <p:spPr>
              <a:xfrm>
                <a:off x="-139473" y="696517"/>
                <a:ext cx="1311807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</a:rPr>
                  <a:t>15/feb/21</a:t>
                </a:r>
              </a:p>
            </p:txBody>
          </p:sp>
          <p:sp>
            <p:nvSpPr>
              <p:cNvPr id="325" name="CuadroTexto 324">
                <a:extLst>
                  <a:ext uri="{FF2B5EF4-FFF2-40B4-BE49-F238E27FC236}">
                    <a16:creationId xmlns:a16="http://schemas.microsoft.com/office/drawing/2014/main" id="{B3A79A8C-2D78-4BDE-AC72-B30D3D585C0E}"/>
                  </a:ext>
                </a:extLst>
              </p:cNvPr>
              <p:cNvSpPr txBox="1"/>
              <p:nvPr/>
            </p:nvSpPr>
            <p:spPr>
              <a:xfrm>
                <a:off x="-139473" y="1243676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326 mil</a:t>
                </a:r>
              </a:p>
            </p:txBody>
          </p:sp>
          <p:sp>
            <p:nvSpPr>
              <p:cNvPr id="326" name="CuadroTexto 325">
                <a:extLst>
                  <a:ext uri="{FF2B5EF4-FFF2-40B4-BE49-F238E27FC236}">
                    <a16:creationId xmlns:a16="http://schemas.microsoft.com/office/drawing/2014/main" id="{F169E338-EB80-4439-8E55-0234CAEB2260}"/>
                  </a:ext>
                </a:extLst>
              </p:cNvPr>
              <p:cNvSpPr txBox="1"/>
              <p:nvPr/>
            </p:nvSpPr>
            <p:spPr>
              <a:xfrm>
                <a:off x="-141617" y="1518219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0.7 %</a:t>
                </a:r>
              </a:p>
            </p:txBody>
          </p:sp>
          <p:sp>
            <p:nvSpPr>
              <p:cNvPr id="327" name="CuadroTexto 326">
                <a:extLst>
                  <a:ext uri="{FF2B5EF4-FFF2-40B4-BE49-F238E27FC236}">
                    <a16:creationId xmlns:a16="http://schemas.microsoft.com/office/drawing/2014/main" id="{DA9F8A14-9A03-4483-BDB0-3A15CF4307FC}"/>
                  </a:ext>
                </a:extLst>
              </p:cNvPr>
              <p:cNvSpPr txBox="1"/>
              <p:nvPr/>
            </p:nvSpPr>
            <p:spPr>
              <a:xfrm>
                <a:off x="-264909" y="1808566"/>
                <a:ext cx="1466918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Nuevo León</a:t>
                </a:r>
                <a:endParaRPr lang="es-MX" sz="675" dirty="0">
                  <a:solidFill>
                    <a:prstClr val="white"/>
                  </a:solidFill>
                  <a:latin typeface="Monserrat"/>
                </a:endParaRPr>
              </a:p>
            </p:txBody>
          </p:sp>
          <p:sp>
            <p:nvSpPr>
              <p:cNvPr id="328" name="CuadroTexto 327">
                <a:extLst>
                  <a:ext uri="{FF2B5EF4-FFF2-40B4-BE49-F238E27FC236}">
                    <a16:creationId xmlns:a16="http://schemas.microsoft.com/office/drawing/2014/main" id="{1678C675-E6AB-4FD4-BDF6-321BB178682A}"/>
                  </a:ext>
                </a:extLst>
              </p:cNvPr>
              <p:cNvSpPr txBox="1"/>
              <p:nvPr/>
            </p:nvSpPr>
            <p:spPr>
              <a:xfrm>
                <a:off x="-109733" y="917948"/>
                <a:ext cx="1311807" cy="354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06:19 a 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06:32 horas</a:t>
                </a:r>
              </a:p>
            </p:txBody>
          </p:sp>
        </p:grpSp>
      </p:grpSp>
      <p:grpSp>
        <p:nvGrpSpPr>
          <p:cNvPr id="348" name="Grupo 347">
            <a:extLst>
              <a:ext uri="{FF2B5EF4-FFF2-40B4-BE49-F238E27FC236}">
                <a16:creationId xmlns:a16="http://schemas.microsoft.com/office/drawing/2014/main" id="{32E8CBD8-C9DD-4BB7-AACF-DF72D5F36CE9}"/>
              </a:ext>
            </a:extLst>
          </p:cNvPr>
          <p:cNvGrpSpPr/>
          <p:nvPr/>
        </p:nvGrpSpPr>
        <p:grpSpPr>
          <a:xfrm>
            <a:off x="3530924" y="3632805"/>
            <a:ext cx="1100237" cy="1149188"/>
            <a:chOff x="-237727" y="713426"/>
            <a:chExt cx="1466983" cy="1532250"/>
          </a:xfrm>
        </p:grpSpPr>
        <p:sp>
          <p:nvSpPr>
            <p:cNvPr id="349" name="Rectángulo: esquinas redondeadas 348">
              <a:extLst>
                <a:ext uri="{FF2B5EF4-FFF2-40B4-BE49-F238E27FC236}">
                  <a16:creationId xmlns:a16="http://schemas.microsoft.com/office/drawing/2014/main" id="{0DD29483-E469-4973-B121-E7569F9F674E}"/>
                </a:ext>
              </a:extLst>
            </p:cNvPr>
            <p:cNvSpPr/>
            <p:nvPr/>
          </p:nvSpPr>
          <p:spPr>
            <a:xfrm>
              <a:off x="213189" y="713426"/>
              <a:ext cx="959145" cy="1517541"/>
            </a:xfrm>
            <a:prstGeom prst="roundRect">
              <a:avLst>
                <a:gd name="adj" fmla="val 16844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endParaRPr lang="es-MX" sz="675" dirty="0">
                <a:solidFill>
                  <a:prstClr val="white"/>
                </a:solidFill>
                <a:latin typeface="Monserrat"/>
              </a:endParaRPr>
            </a:p>
          </p:txBody>
        </p:sp>
        <p:grpSp>
          <p:nvGrpSpPr>
            <p:cNvPr id="350" name="Grupo 349">
              <a:extLst>
                <a:ext uri="{FF2B5EF4-FFF2-40B4-BE49-F238E27FC236}">
                  <a16:creationId xmlns:a16="http://schemas.microsoft.com/office/drawing/2014/main" id="{F20F9EDC-5BCA-4544-9282-3ADFE9729F41}"/>
                </a:ext>
              </a:extLst>
            </p:cNvPr>
            <p:cNvGrpSpPr/>
            <p:nvPr/>
          </p:nvGrpSpPr>
          <p:grpSpPr>
            <a:xfrm>
              <a:off x="285586" y="739514"/>
              <a:ext cx="257480" cy="1359857"/>
              <a:chOff x="285586" y="722422"/>
              <a:chExt cx="257480" cy="1359857"/>
            </a:xfrm>
          </p:grpSpPr>
          <p:pic>
            <p:nvPicPr>
              <p:cNvPr id="357" name="Gráfico 356" descr="Calendario giratorio">
                <a:extLst>
                  <a:ext uri="{FF2B5EF4-FFF2-40B4-BE49-F238E27FC236}">
                    <a16:creationId xmlns:a16="http://schemas.microsoft.com/office/drawing/2014/main" id="{85EFFF18-91B0-4B0A-A317-BFD1F8E93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91066" y="72242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58" name="Gráfico 357" descr="Reloj">
                <a:extLst>
                  <a:ext uri="{FF2B5EF4-FFF2-40B4-BE49-F238E27FC236}">
                    <a16:creationId xmlns:a16="http://schemas.microsoft.com/office/drawing/2014/main" id="{198C9CA7-8EAA-44AC-85B5-3B40E5119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1066" y="98651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59" name="Gráfico 358" descr="Grupo de personas">
                <a:extLst>
                  <a:ext uri="{FF2B5EF4-FFF2-40B4-BE49-F238E27FC236}">
                    <a16:creationId xmlns:a16="http://schemas.microsoft.com/office/drawing/2014/main" id="{45335744-1ECF-4A0E-92FC-9D904592E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8242" y="1251715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60" name="Gráfico 359" descr="Gráfico circular">
                <a:extLst>
                  <a:ext uri="{FF2B5EF4-FFF2-40B4-BE49-F238E27FC236}">
                    <a16:creationId xmlns:a16="http://schemas.microsoft.com/office/drawing/2014/main" id="{3EA68E19-F508-45C7-883D-C77A56EE2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5586" y="154650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61" name="Gráfico 360" descr="Mapa con marcador">
                <a:extLst>
                  <a:ext uri="{FF2B5EF4-FFF2-40B4-BE49-F238E27FC236}">
                    <a16:creationId xmlns:a16="http://schemas.microsoft.com/office/drawing/2014/main" id="{8811E9B1-0377-4901-B410-E9569AAF2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1066" y="1830279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351" name="Grupo 350">
              <a:extLst>
                <a:ext uri="{FF2B5EF4-FFF2-40B4-BE49-F238E27FC236}">
                  <a16:creationId xmlns:a16="http://schemas.microsoft.com/office/drawing/2014/main" id="{F157420D-1C98-4C67-99DA-AE1DF6159D8D}"/>
                </a:ext>
              </a:extLst>
            </p:cNvPr>
            <p:cNvGrpSpPr/>
            <p:nvPr/>
          </p:nvGrpSpPr>
          <p:grpSpPr>
            <a:xfrm>
              <a:off x="-237727" y="749471"/>
              <a:ext cx="1466983" cy="1496205"/>
              <a:chOff x="-264909" y="696517"/>
              <a:chExt cx="1466983" cy="1496205"/>
            </a:xfrm>
          </p:grpSpPr>
          <p:sp>
            <p:nvSpPr>
              <p:cNvPr id="352" name="CuadroTexto 351">
                <a:extLst>
                  <a:ext uri="{FF2B5EF4-FFF2-40B4-BE49-F238E27FC236}">
                    <a16:creationId xmlns:a16="http://schemas.microsoft.com/office/drawing/2014/main" id="{3961EA56-9B9D-4715-A178-09A1274BA334}"/>
                  </a:ext>
                </a:extLst>
              </p:cNvPr>
              <p:cNvSpPr txBox="1"/>
              <p:nvPr/>
            </p:nvSpPr>
            <p:spPr>
              <a:xfrm>
                <a:off x="-139473" y="696517"/>
                <a:ext cx="1311807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</a:rPr>
                  <a:t>16/feb/21</a:t>
                </a:r>
              </a:p>
            </p:txBody>
          </p:sp>
          <p:sp>
            <p:nvSpPr>
              <p:cNvPr id="353" name="CuadroTexto 352">
                <a:extLst>
                  <a:ext uri="{FF2B5EF4-FFF2-40B4-BE49-F238E27FC236}">
                    <a16:creationId xmlns:a16="http://schemas.microsoft.com/office/drawing/2014/main" id="{AFFF4D1D-B553-4780-9C2C-02A0ED38A78C}"/>
                  </a:ext>
                </a:extLst>
              </p:cNvPr>
              <p:cNvSpPr txBox="1"/>
              <p:nvPr/>
            </p:nvSpPr>
            <p:spPr>
              <a:xfrm>
                <a:off x="-139473" y="1166761"/>
                <a:ext cx="1311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4.7 </a:t>
                </a:r>
              </a:p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millones</a:t>
                </a:r>
              </a:p>
            </p:txBody>
          </p:sp>
          <p:sp>
            <p:nvSpPr>
              <p:cNvPr id="354" name="CuadroTexto 353">
                <a:extLst>
                  <a:ext uri="{FF2B5EF4-FFF2-40B4-BE49-F238E27FC236}">
                    <a16:creationId xmlns:a16="http://schemas.microsoft.com/office/drawing/2014/main" id="{6D7555C8-5754-49A4-8BC7-603C9BD55F17}"/>
                  </a:ext>
                </a:extLst>
              </p:cNvPr>
              <p:cNvSpPr txBox="1"/>
              <p:nvPr/>
            </p:nvSpPr>
            <p:spPr>
              <a:xfrm>
                <a:off x="-141617" y="1518219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10.3 %</a:t>
                </a:r>
              </a:p>
            </p:txBody>
          </p:sp>
          <p:sp>
            <p:nvSpPr>
              <p:cNvPr id="355" name="CuadroTexto 354">
                <a:extLst>
                  <a:ext uri="{FF2B5EF4-FFF2-40B4-BE49-F238E27FC236}">
                    <a16:creationId xmlns:a16="http://schemas.microsoft.com/office/drawing/2014/main" id="{274F85BF-E688-4EF7-8B88-BFE30E178257}"/>
                  </a:ext>
                </a:extLst>
              </p:cNvPr>
              <p:cNvSpPr txBox="1"/>
              <p:nvPr/>
            </p:nvSpPr>
            <p:spPr>
              <a:xfrm>
                <a:off x="-264909" y="1723106"/>
                <a:ext cx="1466918" cy="469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29 Estados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de la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República</a:t>
                </a:r>
                <a:endParaRPr lang="es-MX" sz="563" dirty="0">
                  <a:solidFill>
                    <a:prstClr val="white"/>
                  </a:solidFill>
                  <a:latin typeface="Monserrat"/>
                </a:endParaRPr>
              </a:p>
            </p:txBody>
          </p:sp>
          <p:sp>
            <p:nvSpPr>
              <p:cNvPr id="356" name="CuadroTexto 355">
                <a:extLst>
                  <a:ext uri="{FF2B5EF4-FFF2-40B4-BE49-F238E27FC236}">
                    <a16:creationId xmlns:a16="http://schemas.microsoft.com/office/drawing/2014/main" id="{0B2A11C7-AC5D-4E48-B647-4B0662028298}"/>
                  </a:ext>
                </a:extLst>
              </p:cNvPr>
              <p:cNvSpPr txBox="1"/>
              <p:nvPr/>
            </p:nvSpPr>
            <p:spPr>
              <a:xfrm>
                <a:off x="-109733" y="960678"/>
                <a:ext cx="1311807" cy="238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22:00 horas</a:t>
                </a:r>
              </a:p>
            </p:txBody>
          </p:sp>
        </p:grpSp>
      </p:grpSp>
      <p:sp>
        <p:nvSpPr>
          <p:cNvPr id="362" name="Título 1">
            <a:extLst>
              <a:ext uri="{FF2B5EF4-FFF2-40B4-BE49-F238E27FC236}">
                <a16:creationId xmlns:a16="http://schemas.microsoft.com/office/drawing/2014/main" id="{A37066F4-5289-4909-A224-06BB7EE31FFA}"/>
              </a:ext>
            </a:extLst>
          </p:cNvPr>
          <p:cNvSpPr txBox="1">
            <a:spLocks/>
          </p:cNvSpPr>
          <p:nvPr/>
        </p:nvSpPr>
        <p:spPr>
          <a:xfrm>
            <a:off x="1802130" y="64424"/>
            <a:ext cx="6450267" cy="5968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algn="r" defTabSz="9144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8C5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s-MX" sz="1800" b="0" dirty="0"/>
          </a:p>
          <a:p>
            <a:r>
              <a:rPr lang="es-MX" sz="1400" b="0" dirty="0"/>
              <a:t>Tiros de carga manual en diferentes horarios</a:t>
            </a:r>
          </a:p>
        </p:txBody>
      </p:sp>
      <p:cxnSp>
        <p:nvCxnSpPr>
          <p:cNvPr id="211" name="Conector recto de flecha 210">
            <a:extLst>
              <a:ext uri="{FF2B5EF4-FFF2-40B4-BE49-F238E27FC236}">
                <a16:creationId xmlns:a16="http://schemas.microsoft.com/office/drawing/2014/main" id="{4C4593A0-ED6C-4E94-86FE-BDC188210787}"/>
              </a:ext>
            </a:extLst>
          </p:cNvPr>
          <p:cNvCxnSpPr>
            <a:cxnSpLocks/>
          </p:cNvCxnSpPr>
          <p:nvPr/>
        </p:nvCxnSpPr>
        <p:spPr>
          <a:xfrm flipV="1">
            <a:off x="1309012" y="914953"/>
            <a:ext cx="3510000" cy="1757"/>
          </a:xfrm>
          <a:prstGeom prst="straightConnector1">
            <a:avLst/>
          </a:prstGeom>
          <a:ln>
            <a:headEnd type="diamond" w="lg" len="lg"/>
            <a:tailEnd type="diamond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2" name="CuadroTexto 211">
            <a:extLst>
              <a:ext uri="{FF2B5EF4-FFF2-40B4-BE49-F238E27FC236}">
                <a16:creationId xmlns:a16="http://schemas.microsoft.com/office/drawing/2014/main" id="{6448783E-3097-46CA-B65A-5FE9C336DE85}"/>
              </a:ext>
            </a:extLst>
          </p:cNvPr>
          <p:cNvSpPr txBox="1"/>
          <p:nvPr/>
        </p:nvSpPr>
        <p:spPr>
          <a:xfrm>
            <a:off x="2698500" y="682811"/>
            <a:ext cx="87556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MX" sz="825" dirty="0">
                <a:solidFill>
                  <a:prstClr val="black"/>
                </a:solidFill>
                <a:latin typeface="Arial Rounded MT Bold" panose="020F0704030504030204" pitchFamily="34" charset="0"/>
              </a:rPr>
              <a:t>15 de febrero</a:t>
            </a:r>
          </a:p>
        </p:txBody>
      </p:sp>
      <p:sp>
        <p:nvSpPr>
          <p:cNvPr id="213" name="CuadroTexto 212">
            <a:extLst>
              <a:ext uri="{FF2B5EF4-FFF2-40B4-BE49-F238E27FC236}">
                <a16:creationId xmlns:a16="http://schemas.microsoft.com/office/drawing/2014/main" id="{E0073B8C-CF01-4917-8D53-3D1F0E088C56}"/>
              </a:ext>
            </a:extLst>
          </p:cNvPr>
          <p:cNvSpPr txBox="1"/>
          <p:nvPr/>
        </p:nvSpPr>
        <p:spPr>
          <a:xfrm>
            <a:off x="5180259" y="685001"/>
            <a:ext cx="87556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MX" sz="825" dirty="0">
                <a:solidFill>
                  <a:prstClr val="black"/>
                </a:solidFill>
                <a:latin typeface="Arial Rounded MT Bold" panose="020F0704030504030204" pitchFamily="34" charset="0"/>
              </a:rPr>
              <a:t>16 de febrero</a:t>
            </a:r>
          </a:p>
        </p:txBody>
      </p:sp>
      <p:cxnSp>
        <p:nvCxnSpPr>
          <p:cNvPr id="214" name="Conector recto de flecha 213">
            <a:extLst>
              <a:ext uri="{FF2B5EF4-FFF2-40B4-BE49-F238E27FC236}">
                <a16:creationId xmlns:a16="http://schemas.microsoft.com/office/drawing/2014/main" id="{3DF66F95-E76E-45CC-BEA7-FA97352ED60A}"/>
              </a:ext>
            </a:extLst>
          </p:cNvPr>
          <p:cNvCxnSpPr>
            <a:cxnSpLocks/>
          </p:cNvCxnSpPr>
          <p:nvPr/>
        </p:nvCxnSpPr>
        <p:spPr>
          <a:xfrm>
            <a:off x="7672097" y="917954"/>
            <a:ext cx="135000" cy="0"/>
          </a:xfrm>
          <a:prstGeom prst="straightConnector1">
            <a:avLst/>
          </a:prstGeom>
          <a:ln>
            <a:headEnd type="diamond" w="lg" len="lg"/>
            <a:tailEnd type="diamond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5" name="CuadroTexto 214">
            <a:extLst>
              <a:ext uri="{FF2B5EF4-FFF2-40B4-BE49-F238E27FC236}">
                <a16:creationId xmlns:a16="http://schemas.microsoft.com/office/drawing/2014/main" id="{12055BA6-ED6B-414E-B6D6-8A217ACDC0C6}"/>
              </a:ext>
            </a:extLst>
          </p:cNvPr>
          <p:cNvSpPr txBox="1"/>
          <p:nvPr/>
        </p:nvSpPr>
        <p:spPr>
          <a:xfrm>
            <a:off x="6643843" y="688030"/>
            <a:ext cx="875561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s-MX" sz="825" dirty="0">
                <a:solidFill>
                  <a:prstClr val="black"/>
                </a:solidFill>
                <a:latin typeface="Arial Rounded MT Bold" panose="020F0704030504030204" pitchFamily="34" charset="0"/>
              </a:rPr>
              <a:t>17 de febrero</a:t>
            </a:r>
          </a:p>
        </p:txBody>
      </p:sp>
      <p:cxnSp>
        <p:nvCxnSpPr>
          <p:cNvPr id="216" name="Conector recto de flecha 215">
            <a:extLst>
              <a:ext uri="{FF2B5EF4-FFF2-40B4-BE49-F238E27FC236}">
                <a16:creationId xmlns:a16="http://schemas.microsoft.com/office/drawing/2014/main" id="{235C1D22-4D5F-414A-B504-073EB1F0F75D}"/>
              </a:ext>
            </a:extLst>
          </p:cNvPr>
          <p:cNvCxnSpPr>
            <a:cxnSpLocks/>
          </p:cNvCxnSpPr>
          <p:nvPr/>
        </p:nvCxnSpPr>
        <p:spPr>
          <a:xfrm>
            <a:off x="4819011" y="914953"/>
            <a:ext cx="1539000" cy="0"/>
          </a:xfrm>
          <a:prstGeom prst="straightConnector1">
            <a:avLst/>
          </a:prstGeom>
          <a:ln>
            <a:headEnd type="diamond" w="lg" len="lg"/>
            <a:tailEnd type="diamond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7" name="Conector recto de flecha 216">
            <a:extLst>
              <a:ext uri="{FF2B5EF4-FFF2-40B4-BE49-F238E27FC236}">
                <a16:creationId xmlns:a16="http://schemas.microsoft.com/office/drawing/2014/main" id="{8186E04A-9F01-48EB-99E3-A753AEDA8460}"/>
              </a:ext>
            </a:extLst>
          </p:cNvPr>
          <p:cNvCxnSpPr>
            <a:cxnSpLocks/>
          </p:cNvCxnSpPr>
          <p:nvPr/>
        </p:nvCxnSpPr>
        <p:spPr>
          <a:xfrm>
            <a:off x="6354742" y="914953"/>
            <a:ext cx="1323000" cy="0"/>
          </a:xfrm>
          <a:prstGeom prst="straightConnector1">
            <a:avLst/>
          </a:prstGeom>
          <a:ln>
            <a:headEnd type="diamond" w="lg" len="lg"/>
            <a:tailEnd type="diamond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9" name="CuadroTexto 218">
            <a:extLst>
              <a:ext uri="{FF2B5EF4-FFF2-40B4-BE49-F238E27FC236}">
                <a16:creationId xmlns:a16="http://schemas.microsoft.com/office/drawing/2014/main" id="{21846C8D-8FBA-4A95-A915-565243BA1C72}"/>
              </a:ext>
            </a:extLst>
          </p:cNvPr>
          <p:cNvSpPr txBox="1"/>
          <p:nvPr/>
        </p:nvSpPr>
        <p:spPr>
          <a:xfrm>
            <a:off x="7419911" y="681421"/>
            <a:ext cx="108858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MX" sz="825" dirty="0">
                <a:solidFill>
                  <a:prstClr val="black"/>
                </a:solidFill>
                <a:latin typeface="Arial Rounded MT Bold" panose="020F0704030504030204" pitchFamily="34" charset="0"/>
              </a:rPr>
              <a:t>18 de febrero</a:t>
            </a:r>
          </a:p>
        </p:txBody>
      </p:sp>
      <p:sp>
        <p:nvSpPr>
          <p:cNvPr id="221" name="6:19">
            <a:extLst>
              <a:ext uri="{FF2B5EF4-FFF2-40B4-BE49-F238E27FC236}">
                <a16:creationId xmlns:a16="http://schemas.microsoft.com/office/drawing/2014/main" id="{0854806A-04BB-42C5-9015-64E53F302478}"/>
              </a:ext>
            </a:extLst>
          </p:cNvPr>
          <p:cNvSpPr txBox="1"/>
          <p:nvPr/>
        </p:nvSpPr>
        <p:spPr>
          <a:xfrm>
            <a:off x="1362347" y="2448745"/>
            <a:ext cx="736409" cy="695123"/>
          </a:xfrm>
          <a:prstGeom prst="rect">
            <a:avLst/>
          </a:prstGeom>
          <a:solidFill>
            <a:srgbClr val="007A50"/>
          </a:solidFill>
        </p:spPr>
        <p:txBody>
          <a:bodyPr wrap="square" rtlCol="0">
            <a:noAutofit/>
          </a:bodyPr>
          <a:lstStyle/>
          <a:p>
            <a:pPr algn="just" defTabSz="685800">
              <a:defRPr/>
            </a:pPr>
            <a:r>
              <a:rPr lang="es-MX" sz="675" b="1" dirty="0">
                <a:solidFill>
                  <a:prstClr val="white"/>
                </a:solidFill>
                <a:latin typeface="Monserrat"/>
                <a:cs typeface="Arial" panose="020B0604020202020204" pitchFamily="34" charset="0"/>
              </a:rPr>
              <a:t>06:00 horas </a:t>
            </a:r>
            <a:r>
              <a:rPr lang="es-MX" sz="675" dirty="0">
                <a:solidFill>
                  <a:prstClr val="white"/>
                </a:solidFill>
                <a:latin typeface="Monserrat"/>
                <a:cs typeface="Arial" panose="020B0604020202020204" pitchFamily="34" charset="0"/>
              </a:rPr>
              <a:t>el SIN se encontraba en condiciones normales de Operación.</a:t>
            </a:r>
          </a:p>
        </p:txBody>
      </p:sp>
      <p:cxnSp>
        <p:nvCxnSpPr>
          <p:cNvPr id="24" name="Conector: angular 23">
            <a:extLst>
              <a:ext uri="{FF2B5EF4-FFF2-40B4-BE49-F238E27FC236}">
                <a16:creationId xmlns:a16="http://schemas.microsoft.com/office/drawing/2014/main" id="{6F6E7461-F02A-4226-AE6B-9B2BDD1D9D60}"/>
              </a:ext>
            </a:extLst>
          </p:cNvPr>
          <p:cNvCxnSpPr>
            <a:cxnSpLocks/>
            <a:stCxn id="221" idx="0"/>
            <a:endCxn id="232" idx="4"/>
          </p:cNvCxnSpPr>
          <p:nvPr/>
        </p:nvCxnSpPr>
        <p:spPr>
          <a:xfrm rot="16200000" flipV="1">
            <a:off x="903252" y="1621445"/>
            <a:ext cx="1246681" cy="407919"/>
          </a:xfrm>
          <a:prstGeom prst="bentConnector3">
            <a:avLst>
              <a:gd name="adj1" fmla="val 18042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Conector: angular 224">
            <a:extLst>
              <a:ext uri="{FF2B5EF4-FFF2-40B4-BE49-F238E27FC236}">
                <a16:creationId xmlns:a16="http://schemas.microsoft.com/office/drawing/2014/main" id="{89496D02-DBF4-4DC3-9FF5-9F0B2908EE46}"/>
              </a:ext>
            </a:extLst>
          </p:cNvPr>
          <p:cNvCxnSpPr>
            <a:cxnSpLocks/>
            <a:stCxn id="321" idx="0"/>
            <a:endCxn id="235" idx="4"/>
          </p:cNvCxnSpPr>
          <p:nvPr/>
        </p:nvCxnSpPr>
        <p:spPr>
          <a:xfrm rot="16200000" flipV="1">
            <a:off x="665827" y="2008717"/>
            <a:ext cx="2359418" cy="829673"/>
          </a:xfrm>
          <a:prstGeom prst="bentConnector3">
            <a:avLst>
              <a:gd name="adj1" fmla="val 64672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>
            <a:extLst>
              <a:ext uri="{FF2B5EF4-FFF2-40B4-BE49-F238E27FC236}">
                <a16:creationId xmlns:a16="http://schemas.microsoft.com/office/drawing/2014/main" id="{E0BC56A2-0853-4E7E-9BC6-68C5986BA0D7}"/>
              </a:ext>
            </a:extLst>
          </p:cNvPr>
          <p:cNvSpPr/>
          <p:nvPr/>
        </p:nvSpPr>
        <p:spPr>
          <a:xfrm>
            <a:off x="1269878" y="1115637"/>
            <a:ext cx="92469" cy="924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s-MX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1C92A5DA-74E2-4C67-8B32-1529F8206E59}"/>
              </a:ext>
            </a:extLst>
          </p:cNvPr>
          <p:cNvGrpSpPr/>
          <p:nvPr/>
        </p:nvGrpSpPr>
        <p:grpSpPr>
          <a:xfrm>
            <a:off x="1203099" y="1040032"/>
            <a:ext cx="739589" cy="180695"/>
            <a:chOff x="-507119" y="1004019"/>
            <a:chExt cx="986118" cy="240927"/>
          </a:xfrm>
        </p:grpSpPr>
        <p:sp>
          <p:nvSpPr>
            <p:cNvPr id="232" name="Elipse 231">
              <a:extLst>
                <a:ext uri="{FF2B5EF4-FFF2-40B4-BE49-F238E27FC236}">
                  <a16:creationId xmlns:a16="http://schemas.microsoft.com/office/drawing/2014/main" id="{ED2AC5D7-278E-4712-A9B3-67F472B51707}"/>
                </a:ext>
              </a:extLst>
            </p:cNvPr>
            <p:cNvSpPr/>
            <p:nvPr/>
          </p:nvSpPr>
          <p:spPr>
            <a:xfrm>
              <a:off x="-455741" y="1004062"/>
              <a:ext cx="216000" cy="216000"/>
            </a:xfrm>
            <a:prstGeom prst="ellipse">
              <a:avLst/>
            </a:prstGeom>
            <a:solidFill>
              <a:srgbClr val="008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33" name="Rectángulo 232">
              <a:extLst>
                <a:ext uri="{FF2B5EF4-FFF2-40B4-BE49-F238E27FC236}">
                  <a16:creationId xmlns:a16="http://schemas.microsoft.com/office/drawing/2014/main" id="{A841F394-0C4F-49F6-8A7E-8F4A6B03237A}"/>
                </a:ext>
              </a:extLst>
            </p:cNvPr>
            <p:cNvSpPr/>
            <p:nvPr/>
          </p:nvSpPr>
          <p:spPr>
            <a:xfrm>
              <a:off x="-507119" y="1004019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  <a:cs typeface="Calibri"/>
                </a:rPr>
                <a:t>100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43D3CDD-3877-43C1-88A0-EA96C6737604}"/>
              </a:ext>
            </a:extLst>
          </p:cNvPr>
          <p:cNvGrpSpPr/>
          <p:nvPr/>
        </p:nvGrpSpPr>
        <p:grpSpPr>
          <a:xfrm>
            <a:off x="1309012" y="1079366"/>
            <a:ext cx="739589" cy="180695"/>
            <a:chOff x="-463422" y="886318"/>
            <a:chExt cx="986118" cy="240927"/>
          </a:xfrm>
        </p:grpSpPr>
        <p:sp>
          <p:nvSpPr>
            <p:cNvPr id="235" name="Elipse 234">
              <a:extLst>
                <a:ext uri="{FF2B5EF4-FFF2-40B4-BE49-F238E27FC236}">
                  <a16:creationId xmlns:a16="http://schemas.microsoft.com/office/drawing/2014/main" id="{74429404-0A95-47DE-B328-D4ABADB41805}"/>
                </a:ext>
              </a:extLst>
            </p:cNvPr>
            <p:cNvSpPr/>
            <p:nvPr/>
          </p:nvSpPr>
          <p:spPr>
            <a:xfrm>
              <a:off x="-409173" y="889623"/>
              <a:ext cx="216000" cy="216000"/>
            </a:xfrm>
            <a:prstGeom prst="ellipse">
              <a:avLst/>
            </a:prstGeom>
            <a:solidFill>
              <a:srgbClr val="008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236" name="Rectángulo 235">
              <a:extLst>
                <a:ext uri="{FF2B5EF4-FFF2-40B4-BE49-F238E27FC236}">
                  <a16:creationId xmlns:a16="http://schemas.microsoft.com/office/drawing/2014/main" id="{203FD94B-8861-414E-9AE2-6D42F84337BD}"/>
                </a:ext>
              </a:extLst>
            </p:cNvPr>
            <p:cNvSpPr/>
            <p:nvPr/>
          </p:nvSpPr>
          <p:spPr>
            <a:xfrm>
              <a:off x="-463422" y="886318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</a:rPr>
                <a:t>99.3</a:t>
              </a:r>
            </a:p>
          </p:txBody>
        </p:sp>
      </p:grpSp>
      <p:grpSp>
        <p:nvGrpSpPr>
          <p:cNvPr id="242" name="Grupo 241">
            <a:extLst>
              <a:ext uri="{FF2B5EF4-FFF2-40B4-BE49-F238E27FC236}">
                <a16:creationId xmlns:a16="http://schemas.microsoft.com/office/drawing/2014/main" id="{82083FC9-6C70-4069-8614-4DCF8EBC9FCC}"/>
              </a:ext>
            </a:extLst>
          </p:cNvPr>
          <p:cNvGrpSpPr/>
          <p:nvPr/>
        </p:nvGrpSpPr>
        <p:grpSpPr>
          <a:xfrm>
            <a:off x="2189749" y="2243364"/>
            <a:ext cx="1007768" cy="1138156"/>
            <a:chOff x="-114435" y="713426"/>
            <a:chExt cx="1343691" cy="1517541"/>
          </a:xfrm>
        </p:grpSpPr>
        <p:sp>
          <p:nvSpPr>
            <p:cNvPr id="243" name="Rectángulo: esquinas redondeadas 242">
              <a:extLst>
                <a:ext uri="{FF2B5EF4-FFF2-40B4-BE49-F238E27FC236}">
                  <a16:creationId xmlns:a16="http://schemas.microsoft.com/office/drawing/2014/main" id="{55E4F7C3-77E0-421F-BE35-5D2CF1D4F458}"/>
                </a:ext>
              </a:extLst>
            </p:cNvPr>
            <p:cNvSpPr/>
            <p:nvPr/>
          </p:nvSpPr>
          <p:spPr>
            <a:xfrm>
              <a:off x="213189" y="713426"/>
              <a:ext cx="959145" cy="1517541"/>
            </a:xfrm>
            <a:prstGeom prst="roundRect">
              <a:avLst>
                <a:gd name="adj" fmla="val 16844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endParaRPr lang="es-MX" sz="675" dirty="0">
                <a:solidFill>
                  <a:prstClr val="white"/>
                </a:solidFill>
                <a:latin typeface="Monserrat"/>
              </a:endParaRPr>
            </a:p>
          </p:txBody>
        </p:sp>
        <p:grpSp>
          <p:nvGrpSpPr>
            <p:cNvPr id="244" name="Grupo 243">
              <a:extLst>
                <a:ext uri="{FF2B5EF4-FFF2-40B4-BE49-F238E27FC236}">
                  <a16:creationId xmlns:a16="http://schemas.microsoft.com/office/drawing/2014/main" id="{706EE432-6F7B-45C0-8437-05C881659289}"/>
                </a:ext>
              </a:extLst>
            </p:cNvPr>
            <p:cNvGrpSpPr/>
            <p:nvPr/>
          </p:nvGrpSpPr>
          <p:grpSpPr>
            <a:xfrm>
              <a:off x="285586" y="739514"/>
              <a:ext cx="257480" cy="1359857"/>
              <a:chOff x="285586" y="722422"/>
              <a:chExt cx="257480" cy="1359857"/>
            </a:xfrm>
          </p:grpSpPr>
          <p:pic>
            <p:nvPicPr>
              <p:cNvPr id="252" name="Gráfico 251" descr="Calendario giratorio">
                <a:extLst>
                  <a:ext uri="{FF2B5EF4-FFF2-40B4-BE49-F238E27FC236}">
                    <a16:creationId xmlns:a16="http://schemas.microsoft.com/office/drawing/2014/main" id="{8EF70762-CBD6-4B53-8BAE-90629C5BD3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066" y="72242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53" name="Gráfico 252" descr="Reloj">
                <a:extLst>
                  <a:ext uri="{FF2B5EF4-FFF2-40B4-BE49-F238E27FC236}">
                    <a16:creationId xmlns:a16="http://schemas.microsoft.com/office/drawing/2014/main" id="{74DCA43A-BBC6-4508-BED2-D10720FB5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1066" y="98651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54" name="Gráfico 253" descr="Grupo de personas">
                <a:extLst>
                  <a:ext uri="{FF2B5EF4-FFF2-40B4-BE49-F238E27FC236}">
                    <a16:creationId xmlns:a16="http://schemas.microsoft.com/office/drawing/2014/main" id="{163C51B1-4DD9-4062-9AA9-86439497C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8242" y="1251715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55" name="Gráfico 254" descr="Gráfico circular">
                <a:extLst>
                  <a:ext uri="{FF2B5EF4-FFF2-40B4-BE49-F238E27FC236}">
                    <a16:creationId xmlns:a16="http://schemas.microsoft.com/office/drawing/2014/main" id="{FE7AB713-B3CD-4F29-AA0C-31DE2A2B0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5586" y="154650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256" name="Gráfico 255" descr="Mapa con marcador">
                <a:extLst>
                  <a:ext uri="{FF2B5EF4-FFF2-40B4-BE49-F238E27FC236}">
                    <a16:creationId xmlns:a16="http://schemas.microsoft.com/office/drawing/2014/main" id="{64FCFF98-E9AC-478B-AC5F-74F5CFA60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1066" y="1830279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245" name="Grupo 244">
              <a:extLst>
                <a:ext uri="{FF2B5EF4-FFF2-40B4-BE49-F238E27FC236}">
                  <a16:creationId xmlns:a16="http://schemas.microsoft.com/office/drawing/2014/main" id="{D85122A7-95FB-4FC1-B0E3-612B83834916}"/>
                </a:ext>
              </a:extLst>
            </p:cNvPr>
            <p:cNvGrpSpPr/>
            <p:nvPr/>
          </p:nvGrpSpPr>
          <p:grpSpPr>
            <a:xfrm>
              <a:off x="-114435" y="749471"/>
              <a:ext cx="1343691" cy="1041032"/>
              <a:chOff x="-141617" y="696517"/>
              <a:chExt cx="1343691" cy="1041032"/>
            </a:xfrm>
          </p:grpSpPr>
          <p:sp>
            <p:nvSpPr>
              <p:cNvPr id="247" name="CuadroTexto 246">
                <a:extLst>
                  <a:ext uri="{FF2B5EF4-FFF2-40B4-BE49-F238E27FC236}">
                    <a16:creationId xmlns:a16="http://schemas.microsoft.com/office/drawing/2014/main" id="{45449E7D-28BE-4CE5-AC2E-0DF64B0EDA44}"/>
                  </a:ext>
                </a:extLst>
              </p:cNvPr>
              <p:cNvSpPr txBox="1"/>
              <p:nvPr/>
            </p:nvSpPr>
            <p:spPr>
              <a:xfrm>
                <a:off x="-139473" y="696517"/>
                <a:ext cx="1311807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</a:rPr>
                  <a:t>15/feb/21</a:t>
                </a:r>
              </a:p>
            </p:txBody>
          </p:sp>
          <p:sp>
            <p:nvSpPr>
              <p:cNvPr id="248" name="CuadroTexto 247">
                <a:extLst>
                  <a:ext uri="{FF2B5EF4-FFF2-40B4-BE49-F238E27FC236}">
                    <a16:creationId xmlns:a16="http://schemas.microsoft.com/office/drawing/2014/main" id="{203B879D-1DA6-4F5F-BB72-F6D52F38B317}"/>
                  </a:ext>
                </a:extLst>
              </p:cNvPr>
              <p:cNvSpPr txBox="1"/>
              <p:nvPr/>
            </p:nvSpPr>
            <p:spPr>
              <a:xfrm>
                <a:off x="-139473" y="1166761"/>
                <a:ext cx="1311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4.8 </a:t>
                </a:r>
              </a:p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millones</a:t>
                </a:r>
              </a:p>
            </p:txBody>
          </p:sp>
          <p:sp>
            <p:nvSpPr>
              <p:cNvPr id="249" name="CuadroTexto 248">
                <a:extLst>
                  <a:ext uri="{FF2B5EF4-FFF2-40B4-BE49-F238E27FC236}">
                    <a16:creationId xmlns:a16="http://schemas.microsoft.com/office/drawing/2014/main" id="{C0D3A19E-ABC3-4E75-A5C6-FA9D1CDA6697}"/>
                  </a:ext>
                </a:extLst>
              </p:cNvPr>
              <p:cNvSpPr txBox="1"/>
              <p:nvPr/>
            </p:nvSpPr>
            <p:spPr>
              <a:xfrm>
                <a:off x="-141617" y="1491328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10.5 %</a:t>
                </a:r>
              </a:p>
            </p:txBody>
          </p:sp>
          <p:sp>
            <p:nvSpPr>
              <p:cNvPr id="251" name="CuadroTexto 250">
                <a:extLst>
                  <a:ext uri="{FF2B5EF4-FFF2-40B4-BE49-F238E27FC236}">
                    <a16:creationId xmlns:a16="http://schemas.microsoft.com/office/drawing/2014/main" id="{B27D012C-7BC5-4DA9-B5B6-08498EE15FF5}"/>
                  </a:ext>
                </a:extLst>
              </p:cNvPr>
              <p:cNvSpPr txBox="1"/>
              <p:nvPr/>
            </p:nvSpPr>
            <p:spPr>
              <a:xfrm>
                <a:off x="-109733" y="960678"/>
                <a:ext cx="1311807" cy="238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07:25 horas</a:t>
                </a:r>
              </a:p>
            </p:txBody>
          </p:sp>
        </p:grpSp>
      </p:grpSp>
      <p:grpSp>
        <p:nvGrpSpPr>
          <p:cNvPr id="363" name="Grupo 362">
            <a:extLst>
              <a:ext uri="{FF2B5EF4-FFF2-40B4-BE49-F238E27FC236}">
                <a16:creationId xmlns:a16="http://schemas.microsoft.com/office/drawing/2014/main" id="{E3DB8FCD-157E-40C0-8D32-F59631B232D4}"/>
              </a:ext>
            </a:extLst>
          </p:cNvPr>
          <p:cNvGrpSpPr/>
          <p:nvPr/>
        </p:nvGrpSpPr>
        <p:grpSpPr>
          <a:xfrm>
            <a:off x="1472910" y="1431511"/>
            <a:ext cx="739589" cy="180695"/>
            <a:chOff x="-463422" y="886318"/>
            <a:chExt cx="986118" cy="240927"/>
          </a:xfrm>
        </p:grpSpPr>
        <p:sp>
          <p:nvSpPr>
            <p:cNvPr id="364" name="Elipse 363">
              <a:extLst>
                <a:ext uri="{FF2B5EF4-FFF2-40B4-BE49-F238E27FC236}">
                  <a16:creationId xmlns:a16="http://schemas.microsoft.com/office/drawing/2014/main" id="{AD7D4AA5-F28D-43A7-B622-AD43008DDF93}"/>
                </a:ext>
              </a:extLst>
            </p:cNvPr>
            <p:cNvSpPr/>
            <p:nvPr/>
          </p:nvSpPr>
          <p:spPr>
            <a:xfrm>
              <a:off x="-409173" y="889623"/>
              <a:ext cx="216000" cy="216000"/>
            </a:xfrm>
            <a:prstGeom prst="ellipse">
              <a:avLst/>
            </a:prstGeom>
            <a:solidFill>
              <a:srgbClr val="008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65" name="Rectángulo 364">
              <a:extLst>
                <a:ext uri="{FF2B5EF4-FFF2-40B4-BE49-F238E27FC236}">
                  <a16:creationId xmlns:a16="http://schemas.microsoft.com/office/drawing/2014/main" id="{1CF8273C-7486-4B80-AAB1-DCFDA4B921D8}"/>
                </a:ext>
              </a:extLst>
            </p:cNvPr>
            <p:cNvSpPr/>
            <p:nvPr/>
          </p:nvSpPr>
          <p:spPr>
            <a:xfrm>
              <a:off x="-463422" y="886318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</a:rPr>
                <a:t>89.5</a:t>
              </a:r>
            </a:p>
          </p:txBody>
        </p:sp>
      </p:grpSp>
      <p:cxnSp>
        <p:nvCxnSpPr>
          <p:cNvPr id="366" name="Conector: angular 365">
            <a:extLst>
              <a:ext uri="{FF2B5EF4-FFF2-40B4-BE49-F238E27FC236}">
                <a16:creationId xmlns:a16="http://schemas.microsoft.com/office/drawing/2014/main" id="{86554071-1DAF-4476-8379-FD08C22D1C19}"/>
              </a:ext>
            </a:extLst>
          </p:cNvPr>
          <p:cNvCxnSpPr>
            <a:cxnSpLocks/>
            <a:stCxn id="243" idx="0"/>
            <a:endCxn id="364" idx="4"/>
          </p:cNvCxnSpPr>
          <p:nvPr/>
        </p:nvCxnSpPr>
        <p:spPr>
          <a:xfrm rot="16200000" flipV="1">
            <a:off x="1871185" y="1319402"/>
            <a:ext cx="647375" cy="1200549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1" name="Grupo 370">
            <a:extLst>
              <a:ext uri="{FF2B5EF4-FFF2-40B4-BE49-F238E27FC236}">
                <a16:creationId xmlns:a16="http://schemas.microsoft.com/office/drawing/2014/main" id="{9A8DF635-987F-49B9-97C1-4D7DF46AF9BF}"/>
              </a:ext>
            </a:extLst>
          </p:cNvPr>
          <p:cNvGrpSpPr/>
          <p:nvPr/>
        </p:nvGrpSpPr>
        <p:grpSpPr>
          <a:xfrm>
            <a:off x="3053941" y="2262930"/>
            <a:ext cx="1100237" cy="1149188"/>
            <a:chOff x="-237727" y="713426"/>
            <a:chExt cx="1466983" cy="1532250"/>
          </a:xfrm>
        </p:grpSpPr>
        <p:sp>
          <p:nvSpPr>
            <p:cNvPr id="372" name="Rectángulo: esquinas redondeadas 371">
              <a:extLst>
                <a:ext uri="{FF2B5EF4-FFF2-40B4-BE49-F238E27FC236}">
                  <a16:creationId xmlns:a16="http://schemas.microsoft.com/office/drawing/2014/main" id="{58586CAC-E9F5-4A3C-8AEB-33C8279A9F98}"/>
                </a:ext>
              </a:extLst>
            </p:cNvPr>
            <p:cNvSpPr/>
            <p:nvPr/>
          </p:nvSpPr>
          <p:spPr>
            <a:xfrm>
              <a:off x="213189" y="713426"/>
              <a:ext cx="959145" cy="1517541"/>
            </a:xfrm>
            <a:prstGeom prst="roundRect">
              <a:avLst>
                <a:gd name="adj" fmla="val 16844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endParaRPr lang="es-MX" sz="675" dirty="0">
                <a:solidFill>
                  <a:prstClr val="white"/>
                </a:solidFill>
                <a:latin typeface="Monserrat"/>
              </a:endParaRPr>
            </a:p>
          </p:txBody>
        </p:sp>
        <p:grpSp>
          <p:nvGrpSpPr>
            <p:cNvPr id="373" name="Grupo 372">
              <a:extLst>
                <a:ext uri="{FF2B5EF4-FFF2-40B4-BE49-F238E27FC236}">
                  <a16:creationId xmlns:a16="http://schemas.microsoft.com/office/drawing/2014/main" id="{E7B78EC4-BFFE-46D2-B3B8-2C99D0C50436}"/>
                </a:ext>
              </a:extLst>
            </p:cNvPr>
            <p:cNvGrpSpPr/>
            <p:nvPr/>
          </p:nvGrpSpPr>
          <p:grpSpPr>
            <a:xfrm>
              <a:off x="285586" y="739514"/>
              <a:ext cx="257480" cy="1359857"/>
              <a:chOff x="285586" y="722422"/>
              <a:chExt cx="257480" cy="1359857"/>
            </a:xfrm>
          </p:grpSpPr>
          <p:pic>
            <p:nvPicPr>
              <p:cNvPr id="380" name="Gráfico 379" descr="Calendario giratorio">
                <a:extLst>
                  <a:ext uri="{FF2B5EF4-FFF2-40B4-BE49-F238E27FC236}">
                    <a16:creationId xmlns:a16="http://schemas.microsoft.com/office/drawing/2014/main" id="{38223C68-F4D5-4616-80B7-B441D1D22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066" y="72242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81" name="Gráfico 380" descr="Reloj">
                <a:extLst>
                  <a:ext uri="{FF2B5EF4-FFF2-40B4-BE49-F238E27FC236}">
                    <a16:creationId xmlns:a16="http://schemas.microsoft.com/office/drawing/2014/main" id="{9A4E7289-2C01-4F2D-B0D1-81447C502F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1066" y="98651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82" name="Gráfico 381" descr="Grupo de personas">
                <a:extLst>
                  <a:ext uri="{FF2B5EF4-FFF2-40B4-BE49-F238E27FC236}">
                    <a16:creationId xmlns:a16="http://schemas.microsoft.com/office/drawing/2014/main" id="{891ABA9F-E33B-49DF-81DA-30B3D9EE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8242" y="1251715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83" name="Gráfico 382" descr="Gráfico circular">
                <a:extLst>
                  <a:ext uri="{FF2B5EF4-FFF2-40B4-BE49-F238E27FC236}">
                    <a16:creationId xmlns:a16="http://schemas.microsoft.com/office/drawing/2014/main" id="{1326900B-3AF8-4F93-8A02-DD0D18BC6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5586" y="154650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384" name="Gráfico 383" descr="Mapa con marcador">
                <a:extLst>
                  <a:ext uri="{FF2B5EF4-FFF2-40B4-BE49-F238E27FC236}">
                    <a16:creationId xmlns:a16="http://schemas.microsoft.com/office/drawing/2014/main" id="{A292F2B7-A9A5-4050-9332-8D6E3E592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1066" y="1830279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374" name="Grupo 373">
              <a:extLst>
                <a:ext uri="{FF2B5EF4-FFF2-40B4-BE49-F238E27FC236}">
                  <a16:creationId xmlns:a16="http://schemas.microsoft.com/office/drawing/2014/main" id="{4FDB6863-180B-4BFA-A18B-F8310CAEBD98}"/>
                </a:ext>
              </a:extLst>
            </p:cNvPr>
            <p:cNvGrpSpPr/>
            <p:nvPr/>
          </p:nvGrpSpPr>
          <p:grpSpPr>
            <a:xfrm>
              <a:off x="-237727" y="749471"/>
              <a:ext cx="1466983" cy="1496205"/>
              <a:chOff x="-264909" y="696517"/>
              <a:chExt cx="1466983" cy="1496205"/>
            </a:xfrm>
          </p:grpSpPr>
          <p:sp>
            <p:nvSpPr>
              <p:cNvPr id="375" name="CuadroTexto 374">
                <a:extLst>
                  <a:ext uri="{FF2B5EF4-FFF2-40B4-BE49-F238E27FC236}">
                    <a16:creationId xmlns:a16="http://schemas.microsoft.com/office/drawing/2014/main" id="{A6CA67FB-978F-4FD5-BB51-76E7649B84B9}"/>
                  </a:ext>
                </a:extLst>
              </p:cNvPr>
              <p:cNvSpPr txBox="1"/>
              <p:nvPr/>
            </p:nvSpPr>
            <p:spPr>
              <a:xfrm>
                <a:off x="-139473" y="696517"/>
                <a:ext cx="1311807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</a:rPr>
                  <a:t>15/feb/21</a:t>
                </a:r>
              </a:p>
            </p:txBody>
          </p:sp>
          <p:sp>
            <p:nvSpPr>
              <p:cNvPr id="376" name="CuadroTexto 375">
                <a:extLst>
                  <a:ext uri="{FF2B5EF4-FFF2-40B4-BE49-F238E27FC236}">
                    <a16:creationId xmlns:a16="http://schemas.microsoft.com/office/drawing/2014/main" id="{4CE76A29-FA0F-4EF5-8509-9A20E992C27C}"/>
                  </a:ext>
                </a:extLst>
              </p:cNvPr>
              <p:cNvSpPr txBox="1"/>
              <p:nvPr/>
            </p:nvSpPr>
            <p:spPr>
              <a:xfrm>
                <a:off x="-139473" y="1166761"/>
                <a:ext cx="1311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4.3 </a:t>
                </a:r>
              </a:p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millones</a:t>
                </a:r>
              </a:p>
            </p:txBody>
          </p:sp>
          <p:sp>
            <p:nvSpPr>
              <p:cNvPr id="377" name="CuadroTexto 376">
                <a:extLst>
                  <a:ext uri="{FF2B5EF4-FFF2-40B4-BE49-F238E27FC236}">
                    <a16:creationId xmlns:a16="http://schemas.microsoft.com/office/drawing/2014/main" id="{70CA1C38-1ABF-41B7-9B48-34F70F3CC2F9}"/>
                  </a:ext>
                </a:extLst>
              </p:cNvPr>
              <p:cNvSpPr txBox="1"/>
              <p:nvPr/>
            </p:nvSpPr>
            <p:spPr>
              <a:xfrm>
                <a:off x="-141617" y="1518219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9 %</a:t>
                </a:r>
              </a:p>
            </p:txBody>
          </p:sp>
          <p:sp>
            <p:nvSpPr>
              <p:cNvPr id="378" name="CuadroTexto 377">
                <a:extLst>
                  <a:ext uri="{FF2B5EF4-FFF2-40B4-BE49-F238E27FC236}">
                    <a16:creationId xmlns:a16="http://schemas.microsoft.com/office/drawing/2014/main" id="{D467D358-A068-43CC-9B36-408003F569EB}"/>
                  </a:ext>
                </a:extLst>
              </p:cNvPr>
              <p:cNvSpPr txBox="1"/>
              <p:nvPr/>
            </p:nvSpPr>
            <p:spPr>
              <a:xfrm>
                <a:off x="-264909" y="1723106"/>
                <a:ext cx="1466918" cy="469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21 Estados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de la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República</a:t>
                </a:r>
                <a:endParaRPr lang="es-MX" sz="563" dirty="0">
                  <a:solidFill>
                    <a:prstClr val="white"/>
                  </a:solidFill>
                  <a:latin typeface="Monserrat"/>
                </a:endParaRPr>
              </a:p>
            </p:txBody>
          </p:sp>
          <p:sp>
            <p:nvSpPr>
              <p:cNvPr id="379" name="CuadroTexto 378">
                <a:extLst>
                  <a:ext uri="{FF2B5EF4-FFF2-40B4-BE49-F238E27FC236}">
                    <a16:creationId xmlns:a16="http://schemas.microsoft.com/office/drawing/2014/main" id="{3B54D5A2-956E-4DFA-A4CA-D97CB936ADD2}"/>
                  </a:ext>
                </a:extLst>
              </p:cNvPr>
              <p:cNvSpPr txBox="1"/>
              <p:nvPr/>
            </p:nvSpPr>
            <p:spPr>
              <a:xfrm>
                <a:off x="-109733" y="960678"/>
                <a:ext cx="1311807" cy="238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20:00 horas</a:t>
                </a:r>
              </a:p>
            </p:txBody>
          </p:sp>
        </p:grpSp>
      </p:grpSp>
      <p:grpSp>
        <p:nvGrpSpPr>
          <p:cNvPr id="385" name="Grupo 384">
            <a:extLst>
              <a:ext uri="{FF2B5EF4-FFF2-40B4-BE49-F238E27FC236}">
                <a16:creationId xmlns:a16="http://schemas.microsoft.com/office/drawing/2014/main" id="{99C0BDF1-6DCC-4AC0-ADF8-38B11BA0921A}"/>
              </a:ext>
            </a:extLst>
          </p:cNvPr>
          <p:cNvGrpSpPr/>
          <p:nvPr/>
        </p:nvGrpSpPr>
        <p:grpSpPr>
          <a:xfrm>
            <a:off x="4360721" y="1415862"/>
            <a:ext cx="739589" cy="180695"/>
            <a:chOff x="-433133" y="884197"/>
            <a:chExt cx="986118" cy="240927"/>
          </a:xfrm>
        </p:grpSpPr>
        <p:sp>
          <p:nvSpPr>
            <p:cNvPr id="386" name="Elipse 385">
              <a:extLst>
                <a:ext uri="{FF2B5EF4-FFF2-40B4-BE49-F238E27FC236}">
                  <a16:creationId xmlns:a16="http://schemas.microsoft.com/office/drawing/2014/main" id="{7668A31E-63DB-4815-BC00-37A92D5C769B}"/>
                </a:ext>
              </a:extLst>
            </p:cNvPr>
            <p:cNvSpPr/>
            <p:nvPr/>
          </p:nvSpPr>
          <p:spPr>
            <a:xfrm>
              <a:off x="-409173" y="889623"/>
              <a:ext cx="216000" cy="216000"/>
            </a:xfrm>
            <a:prstGeom prst="ellipse">
              <a:avLst/>
            </a:prstGeom>
            <a:solidFill>
              <a:srgbClr val="008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87" name="Rectángulo 386">
              <a:extLst>
                <a:ext uri="{FF2B5EF4-FFF2-40B4-BE49-F238E27FC236}">
                  <a16:creationId xmlns:a16="http://schemas.microsoft.com/office/drawing/2014/main" id="{C18FAE00-C231-4188-8953-DBB237187432}"/>
                </a:ext>
              </a:extLst>
            </p:cNvPr>
            <p:cNvSpPr/>
            <p:nvPr/>
          </p:nvSpPr>
          <p:spPr>
            <a:xfrm>
              <a:off x="-433133" y="884197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</a:rPr>
                <a:t>91</a:t>
              </a:r>
            </a:p>
          </p:txBody>
        </p:sp>
      </p:grpSp>
      <p:cxnSp>
        <p:nvCxnSpPr>
          <p:cNvPr id="388" name="Conector: angular 387">
            <a:extLst>
              <a:ext uri="{FF2B5EF4-FFF2-40B4-BE49-F238E27FC236}">
                <a16:creationId xmlns:a16="http://schemas.microsoft.com/office/drawing/2014/main" id="{C3D01578-A96D-4D1F-983F-0273CB37EEC0}"/>
              </a:ext>
            </a:extLst>
          </p:cNvPr>
          <p:cNvCxnSpPr>
            <a:cxnSpLocks/>
            <a:stCxn id="372" idx="0"/>
            <a:endCxn id="386" idx="2"/>
          </p:cNvCxnSpPr>
          <p:nvPr/>
        </p:nvCxnSpPr>
        <p:spPr>
          <a:xfrm rot="5400000" flipH="1" flipV="1">
            <a:off x="3684250" y="1568488"/>
            <a:ext cx="761999" cy="626885"/>
          </a:xfrm>
          <a:prstGeom prst="bentConnector2">
            <a:avLst/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9" name="Grupo 388">
            <a:extLst>
              <a:ext uri="{FF2B5EF4-FFF2-40B4-BE49-F238E27FC236}">
                <a16:creationId xmlns:a16="http://schemas.microsoft.com/office/drawing/2014/main" id="{D12D0206-CFA2-4D95-9853-8833E1D65202}"/>
              </a:ext>
            </a:extLst>
          </p:cNvPr>
          <p:cNvGrpSpPr/>
          <p:nvPr/>
        </p:nvGrpSpPr>
        <p:grpSpPr>
          <a:xfrm>
            <a:off x="5866214" y="1442790"/>
            <a:ext cx="739589" cy="183158"/>
            <a:chOff x="-467969" y="889623"/>
            <a:chExt cx="986118" cy="244210"/>
          </a:xfrm>
        </p:grpSpPr>
        <p:sp>
          <p:nvSpPr>
            <p:cNvPr id="390" name="Elipse 389">
              <a:extLst>
                <a:ext uri="{FF2B5EF4-FFF2-40B4-BE49-F238E27FC236}">
                  <a16:creationId xmlns:a16="http://schemas.microsoft.com/office/drawing/2014/main" id="{791819AD-BEBA-4946-B5C4-FDF4E419E766}"/>
                </a:ext>
              </a:extLst>
            </p:cNvPr>
            <p:cNvSpPr/>
            <p:nvPr/>
          </p:nvSpPr>
          <p:spPr>
            <a:xfrm>
              <a:off x="-409173" y="889623"/>
              <a:ext cx="216000" cy="216000"/>
            </a:xfrm>
            <a:prstGeom prst="ellipse">
              <a:avLst/>
            </a:prstGeom>
            <a:solidFill>
              <a:srgbClr val="008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391" name="Rectángulo 390">
              <a:extLst>
                <a:ext uri="{FF2B5EF4-FFF2-40B4-BE49-F238E27FC236}">
                  <a16:creationId xmlns:a16="http://schemas.microsoft.com/office/drawing/2014/main" id="{C2815E6D-F09A-421A-A5D3-50EBF03B5CC8}"/>
                </a:ext>
              </a:extLst>
            </p:cNvPr>
            <p:cNvSpPr/>
            <p:nvPr/>
          </p:nvSpPr>
          <p:spPr>
            <a:xfrm>
              <a:off x="-467969" y="892906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</a:rPr>
                <a:t>89.7</a:t>
              </a:r>
            </a:p>
          </p:txBody>
        </p:sp>
      </p:grpSp>
      <p:cxnSp>
        <p:nvCxnSpPr>
          <p:cNvPr id="392" name="Conector: angular 391">
            <a:extLst>
              <a:ext uri="{FF2B5EF4-FFF2-40B4-BE49-F238E27FC236}">
                <a16:creationId xmlns:a16="http://schemas.microsoft.com/office/drawing/2014/main" id="{11A98240-D95E-4D1E-A9DC-8CB85FB98D7C}"/>
              </a:ext>
            </a:extLst>
          </p:cNvPr>
          <p:cNvCxnSpPr>
            <a:cxnSpLocks/>
            <a:stCxn id="349" idx="0"/>
            <a:endCxn id="390" idx="4"/>
          </p:cNvCxnSpPr>
          <p:nvPr/>
        </p:nvCxnSpPr>
        <p:spPr>
          <a:xfrm rot="5400000" flipH="1" flipV="1">
            <a:off x="4096045" y="1737537"/>
            <a:ext cx="2028014" cy="1762521"/>
          </a:xfrm>
          <a:prstGeom prst="bentConnector3">
            <a:avLst>
              <a:gd name="adj1" fmla="val 94766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upo 410">
            <a:extLst>
              <a:ext uri="{FF2B5EF4-FFF2-40B4-BE49-F238E27FC236}">
                <a16:creationId xmlns:a16="http://schemas.microsoft.com/office/drawing/2014/main" id="{9CA04CFC-362E-4E30-8493-DEF9287F6DAE}"/>
              </a:ext>
            </a:extLst>
          </p:cNvPr>
          <p:cNvGrpSpPr/>
          <p:nvPr/>
        </p:nvGrpSpPr>
        <p:grpSpPr>
          <a:xfrm>
            <a:off x="6911680" y="1038289"/>
            <a:ext cx="739589" cy="180695"/>
            <a:chOff x="-507119" y="1004019"/>
            <a:chExt cx="986118" cy="240927"/>
          </a:xfrm>
        </p:grpSpPr>
        <p:sp>
          <p:nvSpPr>
            <p:cNvPr id="412" name="Elipse 411">
              <a:extLst>
                <a:ext uri="{FF2B5EF4-FFF2-40B4-BE49-F238E27FC236}">
                  <a16:creationId xmlns:a16="http://schemas.microsoft.com/office/drawing/2014/main" id="{E7B5D9F7-64BD-4D31-9114-D748E92623EB}"/>
                </a:ext>
              </a:extLst>
            </p:cNvPr>
            <p:cNvSpPr/>
            <p:nvPr/>
          </p:nvSpPr>
          <p:spPr>
            <a:xfrm>
              <a:off x="-455741" y="1004062"/>
              <a:ext cx="216000" cy="216000"/>
            </a:xfrm>
            <a:prstGeom prst="ellipse">
              <a:avLst/>
            </a:prstGeom>
            <a:solidFill>
              <a:srgbClr val="008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413" name="Rectángulo 412">
              <a:extLst>
                <a:ext uri="{FF2B5EF4-FFF2-40B4-BE49-F238E27FC236}">
                  <a16:creationId xmlns:a16="http://schemas.microsoft.com/office/drawing/2014/main" id="{88440AAD-EE77-46AE-9E00-15FCAD91AB4F}"/>
                </a:ext>
              </a:extLst>
            </p:cNvPr>
            <p:cNvSpPr/>
            <p:nvPr/>
          </p:nvSpPr>
          <p:spPr>
            <a:xfrm>
              <a:off x="-507119" y="1004019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  <a:cs typeface="Calibri"/>
                </a:rPr>
                <a:t>100</a:t>
              </a:r>
            </a:p>
          </p:txBody>
        </p:sp>
      </p:grpSp>
      <p:cxnSp>
        <p:nvCxnSpPr>
          <p:cNvPr id="414" name="Conector: angular 413">
            <a:extLst>
              <a:ext uri="{FF2B5EF4-FFF2-40B4-BE49-F238E27FC236}">
                <a16:creationId xmlns:a16="http://schemas.microsoft.com/office/drawing/2014/main" id="{411FD27B-05AA-452E-AEF9-CA197D2578EE}"/>
              </a:ext>
            </a:extLst>
          </p:cNvPr>
          <p:cNvCxnSpPr>
            <a:cxnSpLocks/>
            <a:stCxn id="136" idx="0"/>
            <a:endCxn id="412" idx="4"/>
          </p:cNvCxnSpPr>
          <p:nvPr/>
        </p:nvCxnSpPr>
        <p:spPr>
          <a:xfrm rot="5400000" flipH="1" flipV="1">
            <a:off x="4976046" y="1605401"/>
            <a:ext cx="2460250" cy="1650089"/>
          </a:xfrm>
          <a:prstGeom prst="bentConnector3">
            <a:avLst>
              <a:gd name="adj1" fmla="val 70441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5" name="Grupo 414">
            <a:extLst>
              <a:ext uri="{FF2B5EF4-FFF2-40B4-BE49-F238E27FC236}">
                <a16:creationId xmlns:a16="http://schemas.microsoft.com/office/drawing/2014/main" id="{E322B0D3-E0A3-4FB1-A470-E46D494D7C17}"/>
              </a:ext>
            </a:extLst>
          </p:cNvPr>
          <p:cNvGrpSpPr/>
          <p:nvPr/>
        </p:nvGrpSpPr>
        <p:grpSpPr>
          <a:xfrm>
            <a:off x="5237890" y="2291983"/>
            <a:ext cx="1100237" cy="1155597"/>
            <a:chOff x="-237727" y="713426"/>
            <a:chExt cx="1466983" cy="1540796"/>
          </a:xfrm>
        </p:grpSpPr>
        <p:sp>
          <p:nvSpPr>
            <p:cNvPr id="416" name="Rectángulo: esquinas redondeadas 415">
              <a:extLst>
                <a:ext uri="{FF2B5EF4-FFF2-40B4-BE49-F238E27FC236}">
                  <a16:creationId xmlns:a16="http://schemas.microsoft.com/office/drawing/2014/main" id="{369FA9F0-51B1-48CD-8EB9-A1E84BAB12B9}"/>
                </a:ext>
              </a:extLst>
            </p:cNvPr>
            <p:cNvSpPr/>
            <p:nvPr/>
          </p:nvSpPr>
          <p:spPr>
            <a:xfrm>
              <a:off x="213189" y="713426"/>
              <a:ext cx="959145" cy="1517541"/>
            </a:xfrm>
            <a:prstGeom prst="roundRect">
              <a:avLst>
                <a:gd name="adj" fmla="val 16844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endParaRPr lang="es-MX" sz="675" dirty="0">
                <a:solidFill>
                  <a:prstClr val="white"/>
                </a:solidFill>
                <a:latin typeface="Monserrat"/>
              </a:endParaRPr>
            </a:p>
          </p:txBody>
        </p:sp>
        <p:grpSp>
          <p:nvGrpSpPr>
            <p:cNvPr id="417" name="Grupo 416">
              <a:extLst>
                <a:ext uri="{FF2B5EF4-FFF2-40B4-BE49-F238E27FC236}">
                  <a16:creationId xmlns:a16="http://schemas.microsoft.com/office/drawing/2014/main" id="{70216AFE-6589-4664-AEE0-8249D7EA1278}"/>
                </a:ext>
              </a:extLst>
            </p:cNvPr>
            <p:cNvGrpSpPr/>
            <p:nvPr/>
          </p:nvGrpSpPr>
          <p:grpSpPr>
            <a:xfrm>
              <a:off x="285586" y="739514"/>
              <a:ext cx="257480" cy="1359857"/>
              <a:chOff x="285586" y="722422"/>
              <a:chExt cx="257480" cy="1359857"/>
            </a:xfrm>
          </p:grpSpPr>
          <p:pic>
            <p:nvPicPr>
              <p:cNvPr id="424" name="Gráfico 423" descr="Calendario giratorio">
                <a:extLst>
                  <a:ext uri="{FF2B5EF4-FFF2-40B4-BE49-F238E27FC236}">
                    <a16:creationId xmlns:a16="http://schemas.microsoft.com/office/drawing/2014/main" id="{3E3AB986-C0FE-4DA4-8ED4-84D7285D7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066" y="72242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25" name="Gráfico 424" descr="Reloj">
                <a:extLst>
                  <a:ext uri="{FF2B5EF4-FFF2-40B4-BE49-F238E27FC236}">
                    <a16:creationId xmlns:a16="http://schemas.microsoft.com/office/drawing/2014/main" id="{3206AEE6-3DD0-4BB0-AB6C-5120FAFC2A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1066" y="98651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26" name="Gráfico 425" descr="Grupo de personas">
                <a:extLst>
                  <a:ext uri="{FF2B5EF4-FFF2-40B4-BE49-F238E27FC236}">
                    <a16:creationId xmlns:a16="http://schemas.microsoft.com/office/drawing/2014/main" id="{AF5C2404-7761-45CF-B4FF-42DC4CDA6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8242" y="1251715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27" name="Gráfico 426" descr="Gráfico circular">
                <a:extLst>
                  <a:ext uri="{FF2B5EF4-FFF2-40B4-BE49-F238E27FC236}">
                    <a16:creationId xmlns:a16="http://schemas.microsoft.com/office/drawing/2014/main" id="{F29C9602-B2D4-4C12-9E79-EA14ECBB2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5586" y="154650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28" name="Gráfico 427" descr="Mapa con marcador">
                <a:extLst>
                  <a:ext uri="{FF2B5EF4-FFF2-40B4-BE49-F238E27FC236}">
                    <a16:creationId xmlns:a16="http://schemas.microsoft.com/office/drawing/2014/main" id="{ACDBB5D8-F30A-4B78-B985-AF3C1BA29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1066" y="1830279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418" name="Grupo 417">
              <a:extLst>
                <a:ext uri="{FF2B5EF4-FFF2-40B4-BE49-F238E27FC236}">
                  <a16:creationId xmlns:a16="http://schemas.microsoft.com/office/drawing/2014/main" id="{487ED339-70F1-4CD2-B06B-412DF9FDEA92}"/>
                </a:ext>
              </a:extLst>
            </p:cNvPr>
            <p:cNvGrpSpPr/>
            <p:nvPr/>
          </p:nvGrpSpPr>
          <p:grpSpPr>
            <a:xfrm>
              <a:off x="-237727" y="749471"/>
              <a:ext cx="1466983" cy="1504751"/>
              <a:chOff x="-264909" y="696517"/>
              <a:chExt cx="1466983" cy="1504751"/>
            </a:xfrm>
          </p:grpSpPr>
          <p:sp>
            <p:nvSpPr>
              <p:cNvPr id="419" name="CuadroTexto 418">
                <a:extLst>
                  <a:ext uri="{FF2B5EF4-FFF2-40B4-BE49-F238E27FC236}">
                    <a16:creationId xmlns:a16="http://schemas.microsoft.com/office/drawing/2014/main" id="{0C17A0CB-36B2-4445-88FD-B359ED07FB2D}"/>
                  </a:ext>
                </a:extLst>
              </p:cNvPr>
              <p:cNvSpPr txBox="1"/>
              <p:nvPr/>
            </p:nvSpPr>
            <p:spPr>
              <a:xfrm>
                <a:off x="-139473" y="696517"/>
                <a:ext cx="1311807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</a:rPr>
                  <a:t>17/feb/21</a:t>
                </a:r>
              </a:p>
            </p:txBody>
          </p:sp>
          <p:sp>
            <p:nvSpPr>
              <p:cNvPr id="420" name="CuadroTexto 419">
                <a:extLst>
                  <a:ext uri="{FF2B5EF4-FFF2-40B4-BE49-F238E27FC236}">
                    <a16:creationId xmlns:a16="http://schemas.microsoft.com/office/drawing/2014/main" id="{11A6FDA5-E9E8-4772-AF2C-EBA879666584}"/>
                  </a:ext>
                </a:extLst>
              </p:cNvPr>
              <p:cNvSpPr txBox="1"/>
              <p:nvPr/>
            </p:nvSpPr>
            <p:spPr>
              <a:xfrm>
                <a:off x="-139473" y="1243674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1 millón</a:t>
                </a:r>
              </a:p>
            </p:txBody>
          </p:sp>
          <p:sp>
            <p:nvSpPr>
              <p:cNvPr id="421" name="CuadroTexto 420">
                <a:extLst>
                  <a:ext uri="{FF2B5EF4-FFF2-40B4-BE49-F238E27FC236}">
                    <a16:creationId xmlns:a16="http://schemas.microsoft.com/office/drawing/2014/main" id="{4E6CF704-989A-40F4-B19E-F27B1C4D4C75}"/>
                  </a:ext>
                </a:extLst>
              </p:cNvPr>
              <p:cNvSpPr txBox="1"/>
              <p:nvPr/>
            </p:nvSpPr>
            <p:spPr>
              <a:xfrm>
                <a:off x="-141617" y="1518220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2 %</a:t>
                </a:r>
              </a:p>
            </p:txBody>
          </p:sp>
          <p:sp>
            <p:nvSpPr>
              <p:cNvPr id="422" name="CuadroTexto 421">
                <a:extLst>
                  <a:ext uri="{FF2B5EF4-FFF2-40B4-BE49-F238E27FC236}">
                    <a16:creationId xmlns:a16="http://schemas.microsoft.com/office/drawing/2014/main" id="{083454EE-02D0-495C-ABC4-195B4D3EA610}"/>
                  </a:ext>
                </a:extLst>
              </p:cNvPr>
              <p:cNvSpPr txBox="1"/>
              <p:nvPr/>
            </p:nvSpPr>
            <p:spPr>
              <a:xfrm>
                <a:off x="-264909" y="1731652"/>
                <a:ext cx="1466918" cy="469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21 Estados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de la</a:t>
                </a:r>
              </a:p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República</a:t>
                </a:r>
                <a:endParaRPr lang="es-MX" sz="563" dirty="0">
                  <a:solidFill>
                    <a:prstClr val="white"/>
                  </a:solidFill>
                  <a:latin typeface="Monserrat"/>
                </a:endParaRPr>
              </a:p>
            </p:txBody>
          </p:sp>
          <p:sp>
            <p:nvSpPr>
              <p:cNvPr id="423" name="CuadroTexto 422">
                <a:extLst>
                  <a:ext uri="{FF2B5EF4-FFF2-40B4-BE49-F238E27FC236}">
                    <a16:creationId xmlns:a16="http://schemas.microsoft.com/office/drawing/2014/main" id="{840CC2BB-0580-4EF1-A4D8-F5BD09597F98}"/>
                  </a:ext>
                </a:extLst>
              </p:cNvPr>
              <p:cNvSpPr txBox="1"/>
              <p:nvPr/>
            </p:nvSpPr>
            <p:spPr>
              <a:xfrm>
                <a:off x="-109733" y="960678"/>
                <a:ext cx="1311807" cy="238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20:00 horas</a:t>
                </a:r>
              </a:p>
            </p:txBody>
          </p:sp>
        </p:grpSp>
      </p:grpSp>
      <p:grpSp>
        <p:nvGrpSpPr>
          <p:cNvPr id="429" name="Grupo 428">
            <a:extLst>
              <a:ext uri="{FF2B5EF4-FFF2-40B4-BE49-F238E27FC236}">
                <a16:creationId xmlns:a16="http://schemas.microsoft.com/office/drawing/2014/main" id="{1151920F-E0A0-4EFF-85AD-C2F55F0CE324}"/>
              </a:ext>
            </a:extLst>
          </p:cNvPr>
          <p:cNvGrpSpPr/>
          <p:nvPr/>
        </p:nvGrpSpPr>
        <p:grpSpPr>
          <a:xfrm>
            <a:off x="7272276" y="1148721"/>
            <a:ext cx="739589" cy="180695"/>
            <a:chOff x="-441842" y="884197"/>
            <a:chExt cx="986118" cy="240927"/>
          </a:xfrm>
        </p:grpSpPr>
        <p:sp>
          <p:nvSpPr>
            <p:cNvPr id="430" name="Elipse 429">
              <a:extLst>
                <a:ext uri="{FF2B5EF4-FFF2-40B4-BE49-F238E27FC236}">
                  <a16:creationId xmlns:a16="http://schemas.microsoft.com/office/drawing/2014/main" id="{8B12FAE7-0B44-4991-9FF7-03CDA88DE10E}"/>
                </a:ext>
              </a:extLst>
            </p:cNvPr>
            <p:cNvSpPr/>
            <p:nvPr/>
          </p:nvSpPr>
          <p:spPr>
            <a:xfrm>
              <a:off x="-409173" y="889623"/>
              <a:ext cx="216000" cy="216000"/>
            </a:xfrm>
            <a:prstGeom prst="ellipse">
              <a:avLst/>
            </a:prstGeom>
            <a:solidFill>
              <a:srgbClr val="008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431" name="Rectángulo 430">
              <a:extLst>
                <a:ext uri="{FF2B5EF4-FFF2-40B4-BE49-F238E27FC236}">
                  <a16:creationId xmlns:a16="http://schemas.microsoft.com/office/drawing/2014/main" id="{3CDF5254-8957-4BFA-872E-D7C7A2BF214F}"/>
                </a:ext>
              </a:extLst>
            </p:cNvPr>
            <p:cNvSpPr/>
            <p:nvPr/>
          </p:nvSpPr>
          <p:spPr>
            <a:xfrm>
              <a:off x="-441842" y="884197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</a:rPr>
                <a:t>98</a:t>
              </a:r>
            </a:p>
          </p:txBody>
        </p:sp>
      </p:grpSp>
      <p:cxnSp>
        <p:nvCxnSpPr>
          <p:cNvPr id="432" name="Conector: angular 431">
            <a:extLst>
              <a:ext uri="{FF2B5EF4-FFF2-40B4-BE49-F238E27FC236}">
                <a16:creationId xmlns:a16="http://schemas.microsoft.com/office/drawing/2014/main" id="{E6E32B6B-5E37-4293-8B25-AAB2161CA902}"/>
              </a:ext>
            </a:extLst>
          </p:cNvPr>
          <p:cNvCxnSpPr>
            <a:cxnSpLocks/>
            <a:stCxn id="416" idx="0"/>
            <a:endCxn id="430" idx="4"/>
          </p:cNvCxnSpPr>
          <p:nvPr/>
        </p:nvCxnSpPr>
        <p:spPr>
          <a:xfrm rot="5400000" flipH="1" flipV="1">
            <a:off x="6168170" y="1082375"/>
            <a:ext cx="977193" cy="1442022"/>
          </a:xfrm>
          <a:prstGeom prst="bentConnector3">
            <a:avLst>
              <a:gd name="adj1" fmla="val 25270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ector: angular 432">
            <a:extLst>
              <a:ext uri="{FF2B5EF4-FFF2-40B4-BE49-F238E27FC236}">
                <a16:creationId xmlns:a16="http://schemas.microsoft.com/office/drawing/2014/main" id="{F617DE05-0B64-41D9-A4CB-D6124A367FFC}"/>
              </a:ext>
            </a:extLst>
          </p:cNvPr>
          <p:cNvCxnSpPr>
            <a:cxnSpLocks/>
            <a:stCxn id="156" idx="0"/>
            <a:endCxn id="435" idx="4"/>
          </p:cNvCxnSpPr>
          <p:nvPr/>
        </p:nvCxnSpPr>
        <p:spPr>
          <a:xfrm rot="5400000" flipH="1" flipV="1">
            <a:off x="5797290" y="1893592"/>
            <a:ext cx="2467182" cy="1068554"/>
          </a:xfrm>
          <a:prstGeom prst="bentConnector3">
            <a:avLst>
              <a:gd name="adj1" fmla="val 61119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4" name="Grupo 433">
            <a:extLst>
              <a:ext uri="{FF2B5EF4-FFF2-40B4-BE49-F238E27FC236}">
                <a16:creationId xmlns:a16="http://schemas.microsoft.com/office/drawing/2014/main" id="{A096CFFA-1146-4700-BE87-9306B29E20D3}"/>
              </a:ext>
            </a:extLst>
          </p:cNvPr>
          <p:cNvGrpSpPr/>
          <p:nvPr/>
        </p:nvGrpSpPr>
        <p:grpSpPr>
          <a:xfrm>
            <a:off x="7445624" y="1032246"/>
            <a:ext cx="739589" cy="180695"/>
            <a:chOff x="-507119" y="1004019"/>
            <a:chExt cx="986118" cy="240927"/>
          </a:xfrm>
        </p:grpSpPr>
        <p:sp>
          <p:nvSpPr>
            <p:cNvPr id="435" name="Elipse 434">
              <a:extLst>
                <a:ext uri="{FF2B5EF4-FFF2-40B4-BE49-F238E27FC236}">
                  <a16:creationId xmlns:a16="http://schemas.microsoft.com/office/drawing/2014/main" id="{FDA833C4-10DD-4BEE-BF4B-56063FAF97F1}"/>
                </a:ext>
              </a:extLst>
            </p:cNvPr>
            <p:cNvSpPr/>
            <p:nvPr/>
          </p:nvSpPr>
          <p:spPr>
            <a:xfrm>
              <a:off x="-455741" y="1004062"/>
              <a:ext cx="216000" cy="216000"/>
            </a:xfrm>
            <a:prstGeom prst="ellipse">
              <a:avLst/>
            </a:prstGeom>
            <a:solidFill>
              <a:srgbClr val="008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436" name="Rectángulo 435">
              <a:extLst>
                <a:ext uri="{FF2B5EF4-FFF2-40B4-BE49-F238E27FC236}">
                  <a16:creationId xmlns:a16="http://schemas.microsoft.com/office/drawing/2014/main" id="{7029C0E3-872C-4392-AEBC-EF51CF2AD962}"/>
                </a:ext>
              </a:extLst>
            </p:cNvPr>
            <p:cNvSpPr/>
            <p:nvPr/>
          </p:nvSpPr>
          <p:spPr>
            <a:xfrm>
              <a:off x="-507119" y="1004019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  <a:cs typeface="Calibri"/>
                </a:rPr>
                <a:t>100</a:t>
              </a:r>
            </a:p>
          </p:txBody>
        </p:sp>
      </p:grpSp>
      <p:grpSp>
        <p:nvGrpSpPr>
          <p:cNvPr id="437" name="Grupo 436">
            <a:extLst>
              <a:ext uri="{FF2B5EF4-FFF2-40B4-BE49-F238E27FC236}">
                <a16:creationId xmlns:a16="http://schemas.microsoft.com/office/drawing/2014/main" id="{1D86DF0E-4599-46AF-AF2F-68FA156EF169}"/>
              </a:ext>
            </a:extLst>
          </p:cNvPr>
          <p:cNvGrpSpPr/>
          <p:nvPr/>
        </p:nvGrpSpPr>
        <p:grpSpPr>
          <a:xfrm>
            <a:off x="6362047" y="2358867"/>
            <a:ext cx="1100237" cy="1138156"/>
            <a:chOff x="-237727" y="713426"/>
            <a:chExt cx="1466983" cy="1517541"/>
          </a:xfrm>
        </p:grpSpPr>
        <p:sp>
          <p:nvSpPr>
            <p:cNvPr id="438" name="Rectángulo: esquinas redondeadas 437">
              <a:extLst>
                <a:ext uri="{FF2B5EF4-FFF2-40B4-BE49-F238E27FC236}">
                  <a16:creationId xmlns:a16="http://schemas.microsoft.com/office/drawing/2014/main" id="{2E7D3766-1E6E-4D05-8681-3C3020DF87E1}"/>
                </a:ext>
              </a:extLst>
            </p:cNvPr>
            <p:cNvSpPr/>
            <p:nvPr/>
          </p:nvSpPr>
          <p:spPr>
            <a:xfrm>
              <a:off x="213189" y="713426"/>
              <a:ext cx="959145" cy="1517541"/>
            </a:xfrm>
            <a:prstGeom prst="roundRect">
              <a:avLst>
                <a:gd name="adj" fmla="val 16844"/>
              </a:avLst>
            </a:prstGeom>
            <a:solidFill>
              <a:srgbClr val="007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endParaRPr lang="es-MX" sz="675" dirty="0">
                <a:solidFill>
                  <a:prstClr val="white"/>
                </a:solidFill>
                <a:latin typeface="Monserrat"/>
              </a:endParaRPr>
            </a:p>
          </p:txBody>
        </p:sp>
        <p:grpSp>
          <p:nvGrpSpPr>
            <p:cNvPr id="439" name="Grupo 438">
              <a:extLst>
                <a:ext uri="{FF2B5EF4-FFF2-40B4-BE49-F238E27FC236}">
                  <a16:creationId xmlns:a16="http://schemas.microsoft.com/office/drawing/2014/main" id="{9872856F-061A-40B0-9890-8C9499FD356D}"/>
                </a:ext>
              </a:extLst>
            </p:cNvPr>
            <p:cNvGrpSpPr/>
            <p:nvPr/>
          </p:nvGrpSpPr>
          <p:grpSpPr>
            <a:xfrm>
              <a:off x="285586" y="739514"/>
              <a:ext cx="257480" cy="1359857"/>
              <a:chOff x="285586" y="722422"/>
              <a:chExt cx="257480" cy="1359857"/>
            </a:xfrm>
          </p:grpSpPr>
          <p:pic>
            <p:nvPicPr>
              <p:cNvPr id="446" name="Gráfico 445" descr="Calendario giratorio">
                <a:extLst>
                  <a:ext uri="{FF2B5EF4-FFF2-40B4-BE49-F238E27FC236}">
                    <a16:creationId xmlns:a16="http://schemas.microsoft.com/office/drawing/2014/main" id="{9989E1B1-E8D3-49FF-A83D-12D89BAE4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066" y="72242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47" name="Gráfico 446" descr="Reloj">
                <a:extLst>
                  <a:ext uri="{FF2B5EF4-FFF2-40B4-BE49-F238E27FC236}">
                    <a16:creationId xmlns:a16="http://schemas.microsoft.com/office/drawing/2014/main" id="{A506B639-7118-44B6-872A-1272EA991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1066" y="986513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48" name="Gráfico 447" descr="Grupo de personas">
                <a:extLst>
                  <a:ext uri="{FF2B5EF4-FFF2-40B4-BE49-F238E27FC236}">
                    <a16:creationId xmlns:a16="http://schemas.microsoft.com/office/drawing/2014/main" id="{5F0B8BD3-BA8F-4AF5-A377-238CB4BCA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88242" y="1251715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49" name="Gráfico 448" descr="Gráfico circular">
                <a:extLst>
                  <a:ext uri="{FF2B5EF4-FFF2-40B4-BE49-F238E27FC236}">
                    <a16:creationId xmlns:a16="http://schemas.microsoft.com/office/drawing/2014/main" id="{95998A18-E668-486B-A47B-F7E0D7ACB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85586" y="1546508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450" name="Gráfico 449" descr="Mapa con marcador">
                <a:extLst>
                  <a:ext uri="{FF2B5EF4-FFF2-40B4-BE49-F238E27FC236}">
                    <a16:creationId xmlns:a16="http://schemas.microsoft.com/office/drawing/2014/main" id="{A35CF6F0-E01F-4543-AAF7-94EF62A53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1066" y="1830279"/>
                <a:ext cx="252000" cy="252000"/>
              </a:xfrm>
              <a:prstGeom prst="rect">
                <a:avLst/>
              </a:prstGeom>
            </p:spPr>
          </p:pic>
        </p:grpSp>
        <p:grpSp>
          <p:nvGrpSpPr>
            <p:cNvPr id="440" name="Grupo 439">
              <a:extLst>
                <a:ext uri="{FF2B5EF4-FFF2-40B4-BE49-F238E27FC236}">
                  <a16:creationId xmlns:a16="http://schemas.microsoft.com/office/drawing/2014/main" id="{3D3986BC-581B-462F-A9BB-639A980C400C}"/>
                </a:ext>
              </a:extLst>
            </p:cNvPr>
            <p:cNvGrpSpPr/>
            <p:nvPr/>
          </p:nvGrpSpPr>
          <p:grpSpPr>
            <a:xfrm>
              <a:off x="-237727" y="749471"/>
              <a:ext cx="1466983" cy="1373660"/>
              <a:chOff x="-264909" y="696517"/>
              <a:chExt cx="1466983" cy="1373660"/>
            </a:xfrm>
          </p:grpSpPr>
          <p:sp>
            <p:nvSpPr>
              <p:cNvPr id="441" name="CuadroTexto 440">
                <a:extLst>
                  <a:ext uri="{FF2B5EF4-FFF2-40B4-BE49-F238E27FC236}">
                    <a16:creationId xmlns:a16="http://schemas.microsoft.com/office/drawing/2014/main" id="{1763B537-6686-4EE3-A0F9-518E494535DB}"/>
                  </a:ext>
                </a:extLst>
              </p:cNvPr>
              <p:cNvSpPr txBox="1"/>
              <p:nvPr/>
            </p:nvSpPr>
            <p:spPr>
              <a:xfrm>
                <a:off x="-139473" y="696517"/>
                <a:ext cx="1311807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</a:rPr>
                  <a:t>17/feb/21</a:t>
                </a:r>
              </a:p>
            </p:txBody>
          </p:sp>
          <p:sp>
            <p:nvSpPr>
              <p:cNvPr id="442" name="CuadroTexto 441">
                <a:extLst>
                  <a:ext uri="{FF2B5EF4-FFF2-40B4-BE49-F238E27FC236}">
                    <a16:creationId xmlns:a16="http://schemas.microsoft.com/office/drawing/2014/main" id="{876449AD-4AAF-42F0-8182-AFB08EFE6222}"/>
                  </a:ext>
                </a:extLst>
              </p:cNvPr>
              <p:cNvSpPr txBox="1"/>
              <p:nvPr/>
            </p:nvSpPr>
            <p:spPr>
              <a:xfrm>
                <a:off x="-139473" y="1243676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93.5 mil</a:t>
                </a:r>
              </a:p>
            </p:txBody>
          </p:sp>
          <p:sp>
            <p:nvSpPr>
              <p:cNvPr id="443" name="CuadroTexto 442">
                <a:extLst>
                  <a:ext uri="{FF2B5EF4-FFF2-40B4-BE49-F238E27FC236}">
                    <a16:creationId xmlns:a16="http://schemas.microsoft.com/office/drawing/2014/main" id="{B5380B02-C5FE-42D2-8CF9-614F83252D9A}"/>
                  </a:ext>
                </a:extLst>
              </p:cNvPr>
              <p:cNvSpPr txBox="1"/>
              <p:nvPr/>
            </p:nvSpPr>
            <p:spPr>
              <a:xfrm>
                <a:off x="-141617" y="1518219"/>
                <a:ext cx="131180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00" dirty="0">
                    <a:solidFill>
                      <a:prstClr val="white"/>
                    </a:solidFill>
                    <a:latin typeface="Monserrat"/>
                  </a:rPr>
                  <a:t>0.2 %</a:t>
                </a:r>
              </a:p>
            </p:txBody>
          </p:sp>
          <p:sp>
            <p:nvSpPr>
              <p:cNvPr id="444" name="CuadroTexto 443">
                <a:extLst>
                  <a:ext uri="{FF2B5EF4-FFF2-40B4-BE49-F238E27FC236}">
                    <a16:creationId xmlns:a16="http://schemas.microsoft.com/office/drawing/2014/main" id="{60EF064A-5318-4AD5-8825-3C0E89AFE508}"/>
                  </a:ext>
                </a:extLst>
              </p:cNvPr>
              <p:cNvSpPr txBox="1"/>
              <p:nvPr/>
            </p:nvSpPr>
            <p:spPr>
              <a:xfrm>
                <a:off x="-264909" y="1808566"/>
                <a:ext cx="1466918" cy="26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675" dirty="0">
                    <a:solidFill>
                      <a:prstClr val="white"/>
                    </a:solidFill>
                    <a:latin typeface="Monserrat"/>
                    <a:cs typeface="Arial" panose="020B0604020202020204" pitchFamily="34" charset="0"/>
                  </a:rPr>
                  <a:t>Chihuahua</a:t>
                </a:r>
                <a:endParaRPr lang="es-MX" sz="675" dirty="0">
                  <a:solidFill>
                    <a:prstClr val="white"/>
                  </a:solidFill>
                  <a:latin typeface="Monserrat"/>
                </a:endParaRPr>
              </a:p>
            </p:txBody>
          </p:sp>
          <p:sp>
            <p:nvSpPr>
              <p:cNvPr id="445" name="CuadroTexto 444">
                <a:extLst>
                  <a:ext uri="{FF2B5EF4-FFF2-40B4-BE49-F238E27FC236}">
                    <a16:creationId xmlns:a16="http://schemas.microsoft.com/office/drawing/2014/main" id="{C9B9A517-0C90-44E6-9B00-737224C8A4F3}"/>
                  </a:ext>
                </a:extLst>
              </p:cNvPr>
              <p:cNvSpPr txBox="1"/>
              <p:nvPr/>
            </p:nvSpPr>
            <p:spPr>
              <a:xfrm>
                <a:off x="-109733" y="960678"/>
                <a:ext cx="1311807" cy="238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685800">
                  <a:defRPr/>
                </a:pPr>
                <a:r>
                  <a:rPr lang="es-MX" sz="563" dirty="0">
                    <a:solidFill>
                      <a:prstClr val="white"/>
                    </a:solidFill>
                    <a:latin typeface="Monserrat"/>
                  </a:rPr>
                  <a:t>23:30 horas</a:t>
                </a:r>
              </a:p>
            </p:txBody>
          </p:sp>
        </p:grpSp>
      </p:grpSp>
      <p:grpSp>
        <p:nvGrpSpPr>
          <p:cNvPr id="451" name="Grupo 450">
            <a:extLst>
              <a:ext uri="{FF2B5EF4-FFF2-40B4-BE49-F238E27FC236}">
                <a16:creationId xmlns:a16="http://schemas.microsoft.com/office/drawing/2014/main" id="{B610BC57-DF0F-4C73-B658-CCAB50502FE0}"/>
              </a:ext>
            </a:extLst>
          </p:cNvPr>
          <p:cNvGrpSpPr/>
          <p:nvPr/>
        </p:nvGrpSpPr>
        <p:grpSpPr>
          <a:xfrm>
            <a:off x="7734106" y="1024705"/>
            <a:ext cx="739589" cy="180695"/>
            <a:chOff x="-507119" y="1004019"/>
            <a:chExt cx="986118" cy="240927"/>
          </a:xfrm>
        </p:grpSpPr>
        <p:sp>
          <p:nvSpPr>
            <p:cNvPr id="452" name="Elipse 451">
              <a:extLst>
                <a:ext uri="{FF2B5EF4-FFF2-40B4-BE49-F238E27FC236}">
                  <a16:creationId xmlns:a16="http://schemas.microsoft.com/office/drawing/2014/main" id="{A0566B45-1A35-4C2A-BAF8-9F6312D6E803}"/>
                </a:ext>
              </a:extLst>
            </p:cNvPr>
            <p:cNvSpPr/>
            <p:nvPr/>
          </p:nvSpPr>
          <p:spPr>
            <a:xfrm>
              <a:off x="-455741" y="1004062"/>
              <a:ext cx="216000" cy="216000"/>
            </a:xfrm>
            <a:prstGeom prst="ellipse">
              <a:avLst/>
            </a:prstGeom>
            <a:solidFill>
              <a:srgbClr val="008F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453" name="Rectángulo 452">
              <a:extLst>
                <a:ext uri="{FF2B5EF4-FFF2-40B4-BE49-F238E27FC236}">
                  <a16:creationId xmlns:a16="http://schemas.microsoft.com/office/drawing/2014/main" id="{176BD993-9B64-4D11-9006-124D70487548}"/>
                </a:ext>
              </a:extLst>
            </p:cNvPr>
            <p:cNvSpPr/>
            <p:nvPr/>
          </p:nvSpPr>
          <p:spPr>
            <a:xfrm>
              <a:off x="-507119" y="1004019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  <a:cs typeface="Calibri"/>
                </a:rPr>
                <a:t>100</a:t>
              </a:r>
            </a:p>
          </p:txBody>
        </p:sp>
      </p:grpSp>
      <p:grpSp>
        <p:nvGrpSpPr>
          <p:cNvPr id="454" name="Grupo 453">
            <a:extLst>
              <a:ext uri="{FF2B5EF4-FFF2-40B4-BE49-F238E27FC236}">
                <a16:creationId xmlns:a16="http://schemas.microsoft.com/office/drawing/2014/main" id="{1D7A58B4-66B5-46D1-942C-F88E050C877D}"/>
              </a:ext>
            </a:extLst>
          </p:cNvPr>
          <p:cNvGrpSpPr/>
          <p:nvPr/>
        </p:nvGrpSpPr>
        <p:grpSpPr>
          <a:xfrm>
            <a:off x="7591111" y="1065994"/>
            <a:ext cx="739589" cy="180695"/>
            <a:chOff x="-463422" y="886318"/>
            <a:chExt cx="986118" cy="240927"/>
          </a:xfrm>
        </p:grpSpPr>
        <p:sp>
          <p:nvSpPr>
            <p:cNvPr id="455" name="Elipse 454">
              <a:extLst>
                <a:ext uri="{FF2B5EF4-FFF2-40B4-BE49-F238E27FC236}">
                  <a16:creationId xmlns:a16="http://schemas.microsoft.com/office/drawing/2014/main" id="{1EA5854A-6FE5-449A-B12B-EF3DDF05DA0D}"/>
                </a:ext>
              </a:extLst>
            </p:cNvPr>
            <p:cNvSpPr/>
            <p:nvPr/>
          </p:nvSpPr>
          <p:spPr>
            <a:xfrm>
              <a:off x="-409173" y="889623"/>
              <a:ext cx="216000" cy="216000"/>
            </a:xfrm>
            <a:prstGeom prst="ellipse">
              <a:avLst/>
            </a:prstGeom>
            <a:solidFill>
              <a:srgbClr val="008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450" dirty="0">
                <a:solidFill>
                  <a:prstClr val="white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456" name="Rectángulo 455">
              <a:extLst>
                <a:ext uri="{FF2B5EF4-FFF2-40B4-BE49-F238E27FC236}">
                  <a16:creationId xmlns:a16="http://schemas.microsoft.com/office/drawing/2014/main" id="{917BBF12-450D-48FC-8784-905FC2BF61C7}"/>
                </a:ext>
              </a:extLst>
            </p:cNvPr>
            <p:cNvSpPr/>
            <p:nvPr/>
          </p:nvSpPr>
          <p:spPr>
            <a:xfrm>
              <a:off x="-463422" y="886318"/>
              <a:ext cx="986118" cy="240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r>
                <a:rPr lang="es-MX" sz="600" dirty="0">
                  <a:solidFill>
                    <a:prstClr val="white"/>
                  </a:solidFill>
                  <a:latin typeface="Bahnschrift SemiBold SemiConden" panose="020B0502040204020203" pitchFamily="34" charset="0"/>
                </a:rPr>
                <a:t>99.8</a:t>
              </a:r>
            </a:p>
          </p:txBody>
        </p:sp>
      </p:grpSp>
      <p:cxnSp>
        <p:nvCxnSpPr>
          <p:cNvPr id="457" name="Conector: angular 456">
            <a:extLst>
              <a:ext uri="{FF2B5EF4-FFF2-40B4-BE49-F238E27FC236}">
                <a16:creationId xmlns:a16="http://schemas.microsoft.com/office/drawing/2014/main" id="{255667F2-2E91-495C-B14C-BF91BA489B82}"/>
              </a:ext>
            </a:extLst>
          </p:cNvPr>
          <p:cNvCxnSpPr>
            <a:cxnSpLocks/>
            <a:endCxn id="452" idx="4"/>
          </p:cNvCxnSpPr>
          <p:nvPr/>
        </p:nvCxnSpPr>
        <p:spPr>
          <a:xfrm rot="5400000" flipH="1" flipV="1">
            <a:off x="6490230" y="2296432"/>
            <a:ext cx="2473105" cy="253715"/>
          </a:xfrm>
          <a:prstGeom prst="bentConnector3">
            <a:avLst>
              <a:gd name="adj1" fmla="val 39436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Conector: angular 457">
            <a:extLst>
              <a:ext uri="{FF2B5EF4-FFF2-40B4-BE49-F238E27FC236}">
                <a16:creationId xmlns:a16="http://schemas.microsoft.com/office/drawing/2014/main" id="{57D82133-753C-4F11-89A7-9EA650BBD216}"/>
              </a:ext>
            </a:extLst>
          </p:cNvPr>
          <p:cNvCxnSpPr>
            <a:cxnSpLocks/>
            <a:stCxn id="438" idx="0"/>
            <a:endCxn id="455" idx="4"/>
          </p:cNvCxnSpPr>
          <p:nvPr/>
        </p:nvCxnSpPr>
        <p:spPr>
          <a:xfrm rot="5400000" flipH="1" flipV="1">
            <a:off x="6822159" y="1468228"/>
            <a:ext cx="1128394" cy="652884"/>
          </a:xfrm>
          <a:prstGeom prst="bentConnector3">
            <a:avLst>
              <a:gd name="adj1" fmla="val 8325"/>
            </a:avLst>
          </a:prstGeom>
          <a:ln w="19050">
            <a:solidFill>
              <a:schemeClr val="bg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6A302721-33CC-4979-9B50-6BE1C3B8E862}"/>
              </a:ext>
            </a:extLst>
          </p:cNvPr>
          <p:cNvSpPr/>
          <p:nvPr/>
        </p:nvSpPr>
        <p:spPr>
          <a:xfrm>
            <a:off x="1437037" y="4791586"/>
            <a:ext cx="840295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825" dirty="0"/>
              <a:t>Tiempo en días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D6FA0F-1936-4903-B799-3C4616168071}"/>
              </a:ext>
            </a:extLst>
          </p:cNvPr>
          <p:cNvSpPr/>
          <p:nvPr/>
        </p:nvSpPr>
        <p:spPr>
          <a:xfrm rot="16200000">
            <a:off x="525005" y="3876130"/>
            <a:ext cx="1279517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825" dirty="0"/>
              <a:t>45.8 millones de usuarios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F598685-1D7E-4032-AF8D-D47E69B7A7BB}"/>
              </a:ext>
            </a:extLst>
          </p:cNvPr>
          <p:cNvSpPr/>
          <p:nvPr/>
        </p:nvSpPr>
        <p:spPr>
          <a:xfrm>
            <a:off x="6315822" y="4809992"/>
            <a:ext cx="14779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750" dirty="0"/>
              <a:t>Usuarios con suministro eléctrico</a:t>
            </a:r>
          </a:p>
          <a:p>
            <a:r>
              <a:rPr lang="es-MX" sz="750" dirty="0"/>
              <a:t>Usuarios sin suministro eléctrico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86004A1-D0C9-4367-998B-3326166BECCD}"/>
              </a:ext>
            </a:extLst>
          </p:cNvPr>
          <p:cNvSpPr/>
          <p:nvPr/>
        </p:nvSpPr>
        <p:spPr>
          <a:xfrm>
            <a:off x="6199823" y="4864554"/>
            <a:ext cx="138011" cy="7820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193" name="Rectángulo 192">
            <a:extLst>
              <a:ext uri="{FF2B5EF4-FFF2-40B4-BE49-F238E27FC236}">
                <a16:creationId xmlns:a16="http://schemas.microsoft.com/office/drawing/2014/main" id="{429A976C-6636-47B5-A1E2-567D55D8D72A}"/>
              </a:ext>
            </a:extLst>
          </p:cNvPr>
          <p:cNvSpPr/>
          <p:nvPr/>
        </p:nvSpPr>
        <p:spPr>
          <a:xfrm>
            <a:off x="6199823" y="4983617"/>
            <a:ext cx="138011" cy="782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4F7C3A9-39C0-41EF-A486-BE74E99BF3B0}"/>
              </a:ext>
            </a:extLst>
          </p:cNvPr>
          <p:cNvSpPr/>
          <p:nvPr/>
        </p:nvSpPr>
        <p:spPr>
          <a:xfrm>
            <a:off x="6003455" y="4826924"/>
            <a:ext cx="1794117" cy="269029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5485F16-CC61-44F7-9DE9-230354C912A0}"/>
              </a:ext>
            </a:extLst>
          </p:cNvPr>
          <p:cNvSpPr/>
          <p:nvPr/>
        </p:nvSpPr>
        <p:spPr>
          <a:xfrm>
            <a:off x="1141438" y="4843920"/>
            <a:ext cx="340220" cy="10178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sp>
        <p:nvSpPr>
          <p:cNvPr id="196" name="Flecha: a la derecha 195">
            <a:extLst>
              <a:ext uri="{FF2B5EF4-FFF2-40B4-BE49-F238E27FC236}">
                <a16:creationId xmlns:a16="http://schemas.microsoft.com/office/drawing/2014/main" id="{2F62749E-129C-4854-831D-158B90050BE1}"/>
              </a:ext>
            </a:extLst>
          </p:cNvPr>
          <p:cNvSpPr/>
          <p:nvPr/>
        </p:nvSpPr>
        <p:spPr>
          <a:xfrm rot="16200000">
            <a:off x="993801" y="4701045"/>
            <a:ext cx="340220" cy="10178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 dirty="0"/>
          </a:p>
        </p:txBody>
      </p:sp>
      <p:cxnSp>
        <p:nvCxnSpPr>
          <p:cNvPr id="198" name="Conector recto 197">
            <a:extLst>
              <a:ext uri="{FF2B5EF4-FFF2-40B4-BE49-F238E27FC236}">
                <a16:creationId xmlns:a16="http://schemas.microsoft.com/office/drawing/2014/main" id="{C09AC5A3-7BF5-407A-8A46-3212F5002488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Marcador de número de diapositiva 1">
            <a:extLst>
              <a:ext uri="{FF2B5EF4-FFF2-40B4-BE49-F238E27FC236}">
                <a16:creationId xmlns:a16="http://schemas.microsoft.com/office/drawing/2014/main" id="{34C45ECC-7629-4852-9547-78C60514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12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200" name="CuadroTexto 199">
            <a:extLst>
              <a:ext uri="{FF2B5EF4-FFF2-40B4-BE49-F238E27FC236}">
                <a16:creationId xmlns:a16="http://schemas.microsoft.com/office/drawing/2014/main" id="{E77725FB-E1E3-4CCF-A6C8-B5AC04EADE0A}"/>
              </a:ext>
            </a:extLst>
          </p:cNvPr>
          <p:cNvSpPr txBox="1"/>
          <p:nvPr/>
        </p:nvSpPr>
        <p:spPr>
          <a:xfrm>
            <a:off x="2063417" y="3032668"/>
            <a:ext cx="1100188" cy="35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defRPr/>
            </a:pPr>
            <a:r>
              <a:rPr lang="es-MX" sz="563" dirty="0">
                <a:solidFill>
                  <a:prstClr val="white"/>
                </a:solidFill>
                <a:latin typeface="Monserrat"/>
                <a:cs typeface="Arial" panose="020B0604020202020204" pitchFamily="34" charset="0"/>
              </a:rPr>
              <a:t>6 Estados</a:t>
            </a:r>
          </a:p>
          <a:p>
            <a:pPr algn="r" defTabSz="685800">
              <a:defRPr/>
            </a:pPr>
            <a:r>
              <a:rPr lang="es-MX" sz="563" dirty="0">
                <a:solidFill>
                  <a:prstClr val="white"/>
                </a:solidFill>
                <a:latin typeface="Monserrat"/>
                <a:cs typeface="Arial" panose="020B0604020202020204" pitchFamily="34" charset="0"/>
              </a:rPr>
              <a:t>de la</a:t>
            </a:r>
          </a:p>
          <a:p>
            <a:pPr algn="r" defTabSz="685800">
              <a:defRPr/>
            </a:pPr>
            <a:r>
              <a:rPr lang="es-MX" sz="563" dirty="0">
                <a:solidFill>
                  <a:prstClr val="white"/>
                </a:solidFill>
                <a:latin typeface="Monserrat"/>
                <a:cs typeface="Arial" panose="020B0604020202020204" pitchFamily="34" charset="0"/>
              </a:rPr>
              <a:t>República</a:t>
            </a:r>
            <a:endParaRPr lang="es-MX" sz="563" dirty="0">
              <a:solidFill>
                <a:prstClr val="white"/>
              </a:solidFill>
              <a:latin typeface="Monserrat"/>
            </a:endParaRPr>
          </a:p>
        </p:txBody>
      </p:sp>
      <p:sp>
        <p:nvSpPr>
          <p:cNvPr id="201" name="Title 1">
            <a:extLst>
              <a:ext uri="{FF2B5EF4-FFF2-40B4-BE49-F238E27FC236}">
                <a16:creationId xmlns:a16="http://schemas.microsoft.com/office/drawing/2014/main" id="{8F683365-5AF6-4F64-A6E5-DDBFCCBA5884}"/>
              </a:ext>
            </a:extLst>
          </p:cNvPr>
          <p:cNvSpPr txBox="1">
            <a:spLocks/>
          </p:cNvSpPr>
          <p:nvPr/>
        </p:nvSpPr>
        <p:spPr>
          <a:xfrm>
            <a:off x="1769969" y="6640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Disturbio en febrero 2021</a:t>
            </a:r>
          </a:p>
        </p:txBody>
      </p:sp>
      <p:pic>
        <p:nvPicPr>
          <p:cNvPr id="162" name="Imagen 161">
            <a:extLst>
              <a:ext uri="{FF2B5EF4-FFF2-40B4-BE49-F238E27FC236}">
                <a16:creationId xmlns:a16="http://schemas.microsoft.com/office/drawing/2014/main" id="{DF047F55-4CF9-41CE-91DF-EE61B976E9E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63" name="Imagen 162">
            <a:extLst>
              <a:ext uri="{FF2B5EF4-FFF2-40B4-BE49-F238E27FC236}">
                <a16:creationId xmlns:a16="http://schemas.microsoft.com/office/drawing/2014/main" id="{952697AF-8D3D-4116-8254-C867816DC65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64" name="Imagen 163" descr="Logotipo&#10;&#10;Descripción generada automáticamente">
            <a:extLst>
              <a:ext uri="{FF2B5EF4-FFF2-40B4-BE49-F238E27FC236}">
                <a16:creationId xmlns:a16="http://schemas.microsoft.com/office/drawing/2014/main" id="{522CC24D-A3AB-467B-9632-8F53B2CA92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47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92720-E0D6-4F3C-94B6-3986700DFC3B}"/>
              </a:ext>
            </a:extLst>
          </p:cNvPr>
          <p:cNvSpPr txBox="1">
            <a:spLocks/>
          </p:cNvSpPr>
          <p:nvPr/>
        </p:nvSpPr>
        <p:spPr>
          <a:xfrm>
            <a:off x="1883241" y="183606"/>
            <a:ext cx="6402579" cy="379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Seguridad Energética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06A0C48-9B4E-4C31-BAC2-AD7FBB402575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17F1F40B-F62C-4EB3-95D6-ABF07180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13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A623B7-9FE9-4D32-AB64-75A8FB2C02D0}"/>
              </a:ext>
            </a:extLst>
          </p:cNvPr>
          <p:cNvSpPr txBox="1"/>
          <p:nvPr/>
        </p:nvSpPr>
        <p:spPr>
          <a:xfrm>
            <a:off x="387894" y="889170"/>
            <a:ext cx="8368211" cy="4128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Wingdings" panose="05000000000000000000" pitchFamily="2" charset="2"/>
              <a:buChar char="ü"/>
            </a:pP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CFE, a través de la Generación de energía eléctrica instalada garantiza la disponibilidad ininterrumpida del suministro eléctrico de calidad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el cual tiene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flexibilidad operativa para reacción inmediata ante las condiciones de demanda, contingencias por fenómenos naturales, 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respaldando el uso de energías intermitentes y sustentando la generación del sistema.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Wingdings" panose="05000000000000000000" pitchFamily="2" charset="2"/>
              <a:buChar char="ü"/>
            </a:pPr>
            <a:endParaRPr lang="es-MX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CFE debe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garantizar la continuidad y calidad en el suministro eléctrico 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los usuarios que prestan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servicios esenciales como 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sistemas de agua potable, hospitales y centros alternos de atención médica ante una contingencia sanitaria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través de la red eléctrica haciendo frente a la intermitencia de los generadores privados que se interconectan a la red de CFE</a:t>
            </a:r>
            <a:endParaRPr lang="es-MX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2E9C3C-5329-453A-AE7D-29A6E34EC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DDB4EA-486C-483F-AC14-6EEB3C1B8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78878267-7459-4987-BE3C-0665C984E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41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F70A2E53-BEF9-488E-B49E-61652898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6820" y="235871"/>
            <a:ext cx="568433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34473-AD50-5E41-B170-A47105FF2D97}" type="slidenum">
              <a:rPr kumimoji="0" lang="es-MX" sz="1400" b="0" i="1" u="none" strike="noStrike" kern="1200" cap="none" spc="0" normalizeH="0" baseline="0" noProof="0" smtClean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MX" sz="1400" b="0" i="1" u="none" strike="noStrike" kern="1200" cap="none" spc="0" normalizeH="0" baseline="0" noProof="0" dirty="0">
              <a:ln>
                <a:noFill/>
              </a:ln>
              <a:solidFill>
                <a:srgbClr val="008C5D"/>
              </a:solidFill>
              <a:effectLst/>
              <a:uLnTx/>
              <a:uFillTx/>
              <a:latin typeface="Helvetica LT Std Bold Condensed"/>
              <a:ea typeface="+mn-ea"/>
              <a:cs typeface="+mn-cs"/>
            </a:endParaRP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7F9E0208-26CA-436F-80B2-33C4F0528EB3}"/>
              </a:ext>
            </a:extLst>
          </p:cNvPr>
          <p:cNvSpPr txBox="1"/>
          <p:nvPr/>
        </p:nvSpPr>
        <p:spPr>
          <a:xfrm>
            <a:off x="534732" y="686831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SAIDI sin eventos 16 Divisiones</a:t>
            </a:r>
          </a:p>
        </p:txBody>
      </p:sp>
      <p:sp>
        <p:nvSpPr>
          <p:cNvPr id="82" name="TextBox 20">
            <a:extLst>
              <a:ext uri="{FF2B5EF4-FFF2-40B4-BE49-F238E27FC236}">
                <a16:creationId xmlns:a16="http://schemas.microsoft.com/office/drawing/2014/main" id="{616BB268-AC43-4012-8ABD-A274A197E781}"/>
              </a:ext>
            </a:extLst>
          </p:cNvPr>
          <p:cNvSpPr txBox="1"/>
          <p:nvPr/>
        </p:nvSpPr>
        <p:spPr>
          <a:xfrm>
            <a:off x="534732" y="3085399"/>
            <a:ext cx="3493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SAIDI sin eventos Valle de México</a:t>
            </a:r>
          </a:p>
        </p:txBody>
      </p:sp>
      <p:sp>
        <p:nvSpPr>
          <p:cNvPr id="83" name="19 Rectángulo">
            <a:extLst>
              <a:ext uri="{FF2B5EF4-FFF2-40B4-BE49-F238E27FC236}">
                <a16:creationId xmlns:a16="http://schemas.microsoft.com/office/drawing/2014/main" id="{202C2D35-EDC2-421C-8A64-C2F2FE90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28" y="4037369"/>
            <a:ext cx="38957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Minutos de referencia para el SAIDI, que corresponde al valor del primer cuartil de 12 países que forman parte del Council of European Energy Regulators (CEER) y de la OCDE que reportaron del año 2009 al 2013.</a:t>
            </a:r>
          </a:p>
        </p:txBody>
      </p:sp>
      <p:cxnSp>
        <p:nvCxnSpPr>
          <p:cNvPr id="84" name="5 Conector recto">
            <a:extLst>
              <a:ext uri="{FF2B5EF4-FFF2-40B4-BE49-F238E27FC236}">
                <a16:creationId xmlns:a16="http://schemas.microsoft.com/office/drawing/2014/main" id="{17F8DB49-4F1C-4B49-8DBD-0B49FA748A26}"/>
              </a:ext>
            </a:extLst>
          </p:cNvPr>
          <p:cNvCxnSpPr>
            <a:cxnSpLocks/>
          </p:cNvCxnSpPr>
          <p:nvPr/>
        </p:nvCxnSpPr>
        <p:spPr>
          <a:xfrm>
            <a:off x="4724728" y="4151669"/>
            <a:ext cx="323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5 Conector recto">
            <a:extLst>
              <a:ext uri="{FF2B5EF4-FFF2-40B4-BE49-F238E27FC236}">
                <a16:creationId xmlns:a16="http://schemas.microsoft.com/office/drawing/2014/main" id="{A55E693A-951B-4AAB-80F2-7CBFF0F5B73A}"/>
              </a:ext>
            </a:extLst>
          </p:cNvPr>
          <p:cNvCxnSpPr>
            <a:cxnSpLocks/>
          </p:cNvCxnSpPr>
          <p:nvPr/>
        </p:nvCxnSpPr>
        <p:spPr>
          <a:xfrm>
            <a:off x="4733801" y="3585867"/>
            <a:ext cx="323850" cy="0"/>
          </a:xfrm>
          <a:prstGeom prst="line">
            <a:avLst/>
          </a:prstGeom>
          <a:ln w="28575">
            <a:solidFill>
              <a:srgbClr val="0E0E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19 Rectángulo">
            <a:extLst>
              <a:ext uri="{FF2B5EF4-FFF2-40B4-BE49-F238E27FC236}">
                <a16:creationId xmlns:a16="http://schemas.microsoft.com/office/drawing/2014/main" id="{CA56C00C-1C41-4CFD-A6F1-595DE3069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278" y="3454104"/>
            <a:ext cx="3863975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Minutos de referencia para el SAIDI, que corresponde al valor que esta publicado, para el 2016, por la Comisión Reguladora de Energía (CRE).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07448AA-8983-404C-AB93-437BC05AB13F}"/>
              </a:ext>
            </a:extLst>
          </p:cNvPr>
          <p:cNvGrpSpPr/>
          <p:nvPr/>
        </p:nvGrpSpPr>
        <p:grpSpPr>
          <a:xfrm>
            <a:off x="58934" y="856108"/>
            <a:ext cx="4760411" cy="4678424"/>
            <a:chOff x="58934" y="1086381"/>
            <a:chExt cx="4837126" cy="5521465"/>
          </a:xfrm>
        </p:grpSpPr>
        <p:graphicFrame>
          <p:nvGraphicFramePr>
            <p:cNvPr id="87" name="Chart 3">
              <a:extLst>
                <a:ext uri="{FF2B5EF4-FFF2-40B4-BE49-F238E27FC236}">
                  <a16:creationId xmlns:a16="http://schemas.microsoft.com/office/drawing/2014/main" id="{6254B750-2C51-4A82-8D73-DFEA9BC3D29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5864" y="1086381"/>
            <a:ext cx="4563530" cy="26371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89" name="Chart 1">
              <a:extLst>
                <a:ext uri="{FF2B5EF4-FFF2-40B4-BE49-F238E27FC236}">
                  <a16:creationId xmlns:a16="http://schemas.microsoft.com/office/drawing/2014/main" id="{340B0041-4C20-4C1A-B5FB-0E2C3E86054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8934" y="4071980"/>
            <a:ext cx="4837126" cy="25358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59059781-0585-4FD8-A34F-A863E5AB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099" y="51477"/>
            <a:ext cx="6000915" cy="507207"/>
          </a:xfrm>
        </p:spPr>
        <p:txBody>
          <a:bodyPr>
            <a:noAutofit/>
          </a:bodyPr>
          <a:lstStyle/>
          <a:p>
            <a:pPr algn="r"/>
            <a:r>
              <a:rPr lang="es-ES" sz="1400" dirty="0"/>
              <a:t>Índice de Duración Promedio de Interrupciones en el Sistema (SAIDI) sin eventos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C97EFB35-B9E4-47C1-81CB-12D365C1CC4B}"/>
              </a:ext>
            </a:extLst>
          </p:cNvPr>
          <p:cNvSpPr txBox="1">
            <a:spLocks/>
          </p:cNvSpPr>
          <p:nvPr/>
        </p:nvSpPr>
        <p:spPr>
          <a:xfrm>
            <a:off x="4952420" y="1343626"/>
            <a:ext cx="3758339" cy="507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00" b="1" i="1" kern="1200">
                <a:solidFill>
                  <a:srgbClr val="008C5D"/>
                </a:solidFill>
                <a:latin typeface="Helvetica LT Std Bold Condensed"/>
                <a:ea typeface="+mj-ea"/>
                <a:cs typeface="+mj-cs"/>
              </a:defRPr>
            </a:lvl1pPr>
          </a:lstStyle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8C5D"/>
              </a:buClr>
              <a:buSzTx/>
              <a:buFontTx/>
              <a:buNone/>
              <a:tabLst/>
              <a:defRPr/>
            </a:pPr>
            <a:endParaRPr kumimoji="0" lang="es-E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T Std Bold Condensed"/>
              <a:ea typeface="+mj-ea"/>
              <a:cs typeface="+mj-cs"/>
            </a:endParaRPr>
          </a:p>
          <a:p>
            <a:pPr marL="171450" marR="0" lvl="0" indent="-171450" algn="just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8C5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Bold Condensed"/>
                <a:ea typeface="+mj-ea"/>
                <a:cs typeface="+mj-cs"/>
              </a:rPr>
              <a:t>Respecto al 2010 se tienen mejoras en la duración de las interrupciones del 85% en todo el país y del 96% en el Valle de México.</a:t>
            </a:r>
          </a:p>
        </p:txBody>
      </p:sp>
    </p:spTree>
    <p:extLst>
      <p:ext uri="{BB962C8B-B14F-4D97-AF65-F5344CB8AC3E}">
        <p14:creationId xmlns:p14="http://schemas.microsoft.com/office/powerpoint/2010/main" val="1349855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D15913-D34A-4AB9-B856-B5D6DC04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3C2723A-0520-4FBB-8F3B-0D122486A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96C1E6F1-A131-4669-94BA-C8E0797A4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6E30AD6-E933-4FDC-A8DA-A9F55123FC1B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D908C89-53EE-4685-B677-F0EA41551A69}"/>
              </a:ext>
            </a:extLst>
          </p:cNvPr>
          <p:cNvSpPr txBox="1"/>
          <p:nvPr/>
        </p:nvSpPr>
        <p:spPr>
          <a:xfrm>
            <a:off x="2688143" y="99819"/>
            <a:ext cx="55820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i="1" dirty="0">
                <a:solidFill>
                  <a:srgbClr val="008C5D"/>
                </a:solidFill>
                <a:latin typeface="Helvetica LT Std Bold Condensed" pitchFamily="2" charset="0"/>
              </a:rPr>
              <a:t>Tiempos de restablecimiento ante contingencias</a:t>
            </a:r>
          </a:p>
          <a:p>
            <a:pPr algn="r"/>
            <a:r>
              <a:rPr lang="es-MX" sz="1100" i="1" dirty="0">
                <a:solidFill>
                  <a:srgbClr val="008C5D"/>
                </a:solidFill>
                <a:latin typeface="Helvetica LT Std Condensed Obli" panose="020B0506020202030204" pitchFamily="34" charset="77"/>
              </a:rPr>
              <a:t>Comparación referencial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DD7A4546-B5B2-4029-850E-3F5DD6321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607773"/>
              </p:ext>
            </p:extLst>
          </p:nvPr>
        </p:nvGraphicFramePr>
        <p:xfrm>
          <a:off x="188686" y="997262"/>
          <a:ext cx="8806753" cy="3950970"/>
        </p:xfrm>
        <a:graphic>
          <a:graphicData uri="http://schemas.openxmlformats.org/drawingml/2006/table">
            <a:tbl>
              <a:tblPr firstRow="1" bandRow="1"/>
              <a:tblGrid>
                <a:gridCol w="2750457">
                  <a:extLst>
                    <a:ext uri="{9D8B030D-6E8A-4147-A177-3AD203B41FA5}">
                      <a16:colId xmlns:a16="http://schemas.microsoft.com/office/drawing/2014/main" val="1491871962"/>
                    </a:ext>
                  </a:extLst>
                </a:gridCol>
                <a:gridCol w="4020457">
                  <a:extLst>
                    <a:ext uri="{9D8B030D-6E8A-4147-A177-3AD203B41FA5}">
                      <a16:colId xmlns:a16="http://schemas.microsoft.com/office/drawing/2014/main" val="2610059959"/>
                    </a:ext>
                  </a:extLst>
                </a:gridCol>
                <a:gridCol w="2035839">
                  <a:extLst>
                    <a:ext uri="{9D8B030D-6E8A-4147-A177-3AD203B41FA5}">
                      <a16:colId xmlns:a16="http://schemas.microsoft.com/office/drawing/2014/main" val="1911865973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Evento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Ubicación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Restablecimiento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810863"/>
                  </a:ext>
                </a:extLst>
              </a:tr>
              <a:tr h="37464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Huracán Odile </a:t>
                      </a:r>
                    </a:p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(septiembre de 2014)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Baja California Sur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73799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Sismos </a:t>
                      </a:r>
                    </a:p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(septiembre de 2017)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Puebla, Tabasco, Morelos, Chiapas, Veracruz, Oaxaca, Estado de México, Guerrero, Tlaxcala y Ciudad de México 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Entre 2 y 4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533544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Huracán Irma y María (septiembre de 2017)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Puerto Rico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41409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Incendio </a:t>
                      </a:r>
                    </a:p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(enero de 2017)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Victoria, Australia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636631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Huracán Katrina </a:t>
                      </a:r>
                    </a:p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(agosto 2005)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Alabama, Georgia, Luisiana y Misisipi, EU.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68436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Fenómenos meteorológicos 2020</a:t>
                      </a:r>
                    </a:p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(Promedio)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 estados de la República Mexicana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12694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Fenómenos meteorológicos 2021</a:t>
                      </a:r>
                    </a:p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(Promedio)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 estados de la República Mexicana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 días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606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endParaRPr lang="es-MX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Sismo 2021</a:t>
                      </a:r>
                    </a:p>
                    <a:p>
                      <a:pPr algn="ctr" rtl="0" fontAlgn="ctr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Ciudad de México, Estado de México, Guerrero, Morelos y Oaxaca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día</a:t>
                      </a:r>
                    </a:p>
                  </a:txBody>
                  <a:tcPr marL="3810" marR="381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565437"/>
                  </a:ext>
                </a:extLst>
              </a:tr>
            </a:tbl>
          </a:graphicData>
        </a:graphic>
      </p:graphicFrame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E8027A8A-B881-4262-9727-B66AA4EB7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9831" y="250306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15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350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92720-E0D6-4F3C-94B6-3986700DFC3B}"/>
              </a:ext>
            </a:extLst>
          </p:cNvPr>
          <p:cNvSpPr txBox="1">
            <a:spLocks/>
          </p:cNvSpPr>
          <p:nvPr/>
        </p:nvSpPr>
        <p:spPr>
          <a:xfrm>
            <a:off x="1706469" y="148950"/>
            <a:ext cx="6402579" cy="3796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Seguridad Nacional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306A0C48-9B4E-4C31-BAC2-AD7FBB402575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17F1F40B-F62C-4EB3-95D6-ABF07180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9831" y="250306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16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5B2826-ED29-4C5E-B9CF-CD3E750DE5C0}"/>
              </a:ext>
            </a:extLst>
          </p:cNvPr>
          <p:cNvSpPr txBox="1"/>
          <p:nvPr/>
        </p:nvSpPr>
        <p:spPr>
          <a:xfrm>
            <a:off x="221186" y="779896"/>
            <a:ext cx="8701628" cy="4762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</a:pPr>
            <a:r>
              <a:rPr lang="es-MX" sz="172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la aprobación de la reforma eléctrica: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720" dirty="0">
                <a:latin typeface="Arial" panose="020B0604020202020204" pitchFamily="34" charset="0"/>
                <a:cs typeface="Times New Roman" panose="02020603050405020304" pitchFamily="18" charset="0"/>
              </a:rPr>
              <a:t>Se preserva la </a:t>
            </a:r>
            <a:r>
              <a:rPr lang="es-MX" sz="1720" b="1" dirty="0">
                <a:latin typeface="Arial" panose="020B0604020202020204" pitchFamily="34" charset="0"/>
                <a:cs typeface="Times New Roman" panose="02020603050405020304" pitchFamily="18" charset="0"/>
              </a:rPr>
              <a:t>seguridad energética, la autosuficiencia y el abastecimiento continuo a toda la población, garantizando el derecho humano a una vida digna.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72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garantiza el suministro eléctrico </a:t>
            </a:r>
            <a:r>
              <a:rPr lang="es-MX" sz="172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precios competitivos.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72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posible llevar a cabo una </a:t>
            </a:r>
            <a:r>
              <a:rPr lang="es-MX" sz="172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transición energética ordenada, sustentable y soberana.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72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Eliminar los actos de intereses privados</a:t>
            </a:r>
            <a:r>
              <a:rPr lang="es-MX" sz="172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han </a:t>
            </a:r>
            <a:r>
              <a:rPr lang="es-MX" sz="172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afectado las finanzas públicas.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720" i="0" u="none" strike="noStrike" baseline="0" dirty="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s-MX" sz="1720" i="0" u="none" strike="noStrike" baseline="0" dirty="0">
                <a:latin typeface="Arial" panose="020B0604020202020204" pitchFamily="34" charset="0"/>
              </a:rPr>
              <a:t>a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rticipación de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CFE 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por lo menos del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54% de la energía requerida 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en el país y del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sector privado 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hasta un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46%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, garantizando los costos más bajos para el servicio público y considerando los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costos totales de producción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720" b="0" i="0" u="none" strike="noStrike" baseline="0" dirty="0">
                <a:latin typeface="Arial" panose="020B0604020202020204" pitchFamily="34" charset="0"/>
              </a:rPr>
              <a:t>No más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especulación financiera 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cuyo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costo </a:t>
            </a:r>
            <a:r>
              <a:rPr lang="es-MX" sz="1720" b="0" i="0" u="none" strike="noStrike" baseline="0" dirty="0">
                <a:latin typeface="Arial" panose="020B0604020202020204" pitchFamily="34" charset="0"/>
              </a:rPr>
              <a:t>se </a:t>
            </a:r>
            <a:r>
              <a:rPr lang="es-MX" sz="1720" b="1" i="0" u="none" strike="noStrike" baseline="0" dirty="0">
                <a:latin typeface="Arial" panose="020B0604020202020204" pitchFamily="34" charset="0"/>
              </a:rPr>
              <a:t>cobra a los hogares mexicanos.</a:t>
            </a:r>
            <a:endParaRPr lang="es-MX" sz="1720" b="0" i="0" u="none" strike="noStrike" baseline="0" dirty="0"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rgbClr val="008C5D"/>
              </a:buClr>
              <a:buFont typeface="Arial" panose="020B0604020202020204" pitchFamily="34" charset="0"/>
              <a:buChar char="•"/>
            </a:pPr>
            <a:endParaRPr lang="es-MX" sz="172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13B3A2-8B22-4926-896E-82167AB69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514B085-E97D-4C7D-AEED-7D43760A0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84662A51-5DE9-4AD7-A7BA-007E2A849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70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2B72B57-EC41-E043-BE68-39B00703D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2" t="2209" r="-1832" b="2271"/>
          <a:stretch/>
        </p:blipFill>
        <p:spPr>
          <a:xfrm>
            <a:off x="-117020" y="0"/>
            <a:ext cx="9800713" cy="53279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F67970-701E-554A-A181-BC2CE44D61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133" y="1099595"/>
            <a:ext cx="3027205" cy="11921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B6D761B-4243-2140-88C1-DA4E0663D680}"/>
              </a:ext>
            </a:extLst>
          </p:cNvPr>
          <p:cNvSpPr txBox="1"/>
          <p:nvPr/>
        </p:nvSpPr>
        <p:spPr>
          <a:xfrm>
            <a:off x="4005852" y="3033141"/>
            <a:ext cx="4731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s-MX" sz="2800" b="1" dirty="0">
                <a:solidFill>
                  <a:srgbClr val="008C5D"/>
                </a:solidFill>
                <a:latin typeface="Helvetica LT Std Bold Condensed" pitchFamily="2" charset="0"/>
              </a:rPr>
              <a:t>Anexos</a:t>
            </a:r>
          </a:p>
          <a:p>
            <a:pPr marL="342900" indent="-342900" algn="ctr" defTabSz="457189">
              <a:buFont typeface="Arial" panose="020B0604020202020204" pitchFamily="34" charset="0"/>
              <a:buChar char="•"/>
            </a:pPr>
            <a:endParaRPr lang="es-MX" sz="2800" b="1" dirty="0">
              <a:solidFill>
                <a:srgbClr val="008C5D"/>
              </a:solidFill>
              <a:latin typeface="Helvetica LT Std Bold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9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A7597-9F76-41E0-A2F5-274A4A62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MX" sz="1400" i="0" dirty="0"/>
              <a:t>Plan Estratégico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57BB96DA-409A-481D-A2D4-A5C77D3F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9831" y="250306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18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pic>
        <p:nvPicPr>
          <p:cNvPr id="7" name="Imagen 6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0BE2F0F6-F2C6-4F58-8C8E-C637A0539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6" y="761070"/>
            <a:ext cx="7790985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A7597-9F76-41E0-A2F5-274A4A62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MX" sz="1400" i="0" dirty="0"/>
              <a:t>Plan Estratégico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57BB96DA-409A-481D-A2D4-A5C77D3F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9831" y="250306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19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117168D8-CBBC-4FAD-8B84-92E18905C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9" y="775607"/>
            <a:ext cx="7765143" cy="43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91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F9A1347-E48A-43CD-B009-1844679661E5}"/>
              </a:ext>
            </a:extLst>
          </p:cNvPr>
          <p:cNvSpPr txBox="1"/>
          <p:nvPr/>
        </p:nvSpPr>
        <p:spPr>
          <a:xfrm>
            <a:off x="377371" y="1124855"/>
            <a:ext cx="8245767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Sistema Eléctrico Nacional </a:t>
            </a:r>
            <a:r>
              <a:rPr lang="es-MX" sz="2000" b="1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uno de los más grandes del mundo</a:t>
            </a:r>
            <a:r>
              <a:rPr lang="es-MX" sz="2000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40404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un sistema integrado que da </a:t>
            </a:r>
            <a:r>
              <a:rPr lang="es-MX" sz="2000" b="1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servicio en todo el país</a:t>
            </a:r>
            <a:r>
              <a:rPr lang="es-MX" sz="2000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que ha alcanzado el </a:t>
            </a:r>
            <a:r>
              <a:rPr lang="es-MX" sz="2000" b="1" dirty="0">
                <a:solidFill>
                  <a:srgbClr val="40404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99.21</a:t>
            </a:r>
            <a:r>
              <a:rPr lang="es-MX" sz="2000" b="1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 de cobertura del servicio.</a:t>
            </a:r>
          </a:p>
          <a:p>
            <a:pPr marL="342900" indent="-342900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endParaRPr lang="es-MX" sz="2000" dirty="0">
              <a:solidFill>
                <a:srgbClr val="40404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Actualmente la </a:t>
            </a:r>
            <a:r>
              <a:rPr lang="es-MX" sz="2000" b="1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capacidad instalada de generación de 80,000 MW supera en 30,000 MW a la demanda máxima instantánea</a:t>
            </a:r>
            <a:r>
              <a:rPr lang="es-MX" sz="2000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Sistema Eléctrico Nacional, que en la semana 26 de 2019 </a:t>
            </a:r>
            <a:r>
              <a:rPr lang="es-MX" sz="2000" b="1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alcanzó un total de 50,000 MW</a:t>
            </a:r>
            <a:r>
              <a:rPr lang="es-MX" sz="1800" b="1" dirty="0">
                <a:solidFill>
                  <a:srgbClr val="4040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s-MX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endParaRPr lang="es-MX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B9BE8EB-DD75-4081-97EC-44BFE87C44A3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4E387A6-A945-46B0-9F4E-934CCA65CBB7}"/>
              </a:ext>
            </a:extLst>
          </p:cNvPr>
          <p:cNvSpPr txBox="1">
            <a:spLocks/>
          </p:cNvSpPr>
          <p:nvPr/>
        </p:nvSpPr>
        <p:spPr>
          <a:xfrm>
            <a:off x="1769969" y="15530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Sistema Eléctrico Nacional</a:t>
            </a:r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2F12B9A6-B8DC-449D-A7DC-ED052EA2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2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EC3AAC-0E76-4AF1-83FF-D981A9289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A685879-CE04-4C47-91BF-53B2E1A8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30C763A7-F24F-4D59-82A8-E9381D293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4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45F47FE-149B-274E-8AE1-CE223F196A3E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7C92720-E0D6-4F3C-94B6-3986700DFC3B}"/>
              </a:ext>
            </a:extLst>
          </p:cNvPr>
          <p:cNvSpPr txBox="1">
            <a:spLocks/>
          </p:cNvSpPr>
          <p:nvPr/>
        </p:nvSpPr>
        <p:spPr>
          <a:xfrm>
            <a:off x="1769969" y="15530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CFE en el Sistema Eléctrico Nacional</a:t>
            </a: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343073F-2653-4E54-AD59-7B2A910C2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55"/>
          <a:stretch/>
        </p:blipFill>
        <p:spPr>
          <a:xfrm>
            <a:off x="726154" y="2385931"/>
            <a:ext cx="7559666" cy="2757569"/>
          </a:xfrm>
          <a:prstGeom prst="rect">
            <a:avLst/>
          </a:prstGeom>
        </p:spPr>
      </p:pic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1590C4D9-A714-4D7F-9AA2-4DBBA03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3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3852D2-0B7A-440F-A92E-CA014B2461E9}"/>
              </a:ext>
            </a:extLst>
          </p:cNvPr>
          <p:cNvSpPr txBox="1"/>
          <p:nvPr/>
        </p:nvSpPr>
        <p:spPr>
          <a:xfrm>
            <a:off x="227770" y="830336"/>
            <a:ext cx="86884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Más de 80 años de desarrollo e inversión, </a:t>
            </a:r>
            <a:r>
              <a:rPr lang="es-MX" sz="18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y actualmente la CFE participa con:</a:t>
            </a:r>
          </a:p>
          <a:p>
            <a:pPr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endParaRPr lang="es-MX" sz="1800" b="1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marL="342892" indent="-342892" algn="just" defTabSz="457189">
              <a:buClr>
                <a:srgbClr val="008C5D"/>
              </a:buClr>
              <a:buFont typeface="Arial" panose="020B0604020202020204" pitchFamily="34" charset="0"/>
              <a:buChar char="•"/>
              <a:tabLst>
                <a:tab pos="457189" algn="l"/>
              </a:tabLst>
              <a:defRPr/>
            </a:pP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158 centrales </a:t>
            </a:r>
            <a:r>
              <a:rPr lang="es-MX" sz="18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de generación con una </a:t>
            </a: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capacidad instalada de 43,457 MW</a:t>
            </a:r>
          </a:p>
          <a:p>
            <a:pPr marL="342892" indent="-342892" algn="just" defTabSz="457189">
              <a:buClr>
                <a:srgbClr val="008C5D"/>
              </a:buClr>
              <a:buFont typeface="Arial" panose="020B0604020202020204" pitchFamily="34" charset="0"/>
              <a:buChar char="•"/>
              <a:tabLst>
                <a:tab pos="457189" algn="l"/>
              </a:tabLst>
              <a:defRPr/>
            </a:pPr>
            <a:r>
              <a:rPr lang="es-MX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110 mil kilómetros de líneas de transmisión </a:t>
            </a:r>
          </a:p>
          <a:p>
            <a:pPr marL="342892" indent="-342892" algn="just" defTabSz="457189">
              <a:buClr>
                <a:srgbClr val="008C5D"/>
              </a:buClr>
              <a:buFont typeface="Arial" panose="020B0604020202020204" pitchFamily="34" charset="0"/>
              <a:buChar char="•"/>
              <a:tabLst>
                <a:tab pos="457189" algn="l"/>
              </a:tabLst>
              <a:defRPr/>
            </a:pP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883 mil kilómetros de redes generales de distribución</a:t>
            </a:r>
          </a:p>
          <a:p>
            <a:pPr marL="342892" indent="-342892" algn="just" defTabSz="457189">
              <a:buClr>
                <a:srgbClr val="008C5D"/>
              </a:buClr>
              <a:buFont typeface="Arial" panose="020B0604020202020204" pitchFamily="34" charset="0"/>
              <a:buChar char="•"/>
              <a:tabLst>
                <a:tab pos="457189" algn="l"/>
              </a:tabLst>
              <a:defRPr/>
            </a:pPr>
            <a:r>
              <a:rPr lang="es-MX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Al servicio de</a:t>
            </a:r>
            <a:r>
              <a:rPr lang="es-MX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 47 millones de usuarios</a:t>
            </a:r>
            <a:endParaRPr lang="es-MX" sz="1800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D7A25AE-EA68-4229-A065-DB405EE1D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194D7C-9FAA-4081-9D00-1FCE6E74FE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B712F72F-B959-4657-8B32-BC0EF1642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3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05589-5400-4EF6-BC6E-732DE51E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545" y="102393"/>
            <a:ext cx="5100852" cy="507207"/>
          </a:xfrm>
        </p:spPr>
        <p:txBody>
          <a:bodyPr>
            <a:normAutofit/>
          </a:bodyPr>
          <a:lstStyle/>
          <a:p>
            <a:pPr algn="r"/>
            <a:r>
              <a:rPr lang="es-MX" sz="1600" i="0" dirty="0"/>
              <a:t>Fortaleza del Sistema Eléctrico Nacional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F70A2E53-BEF9-488E-B49E-616528981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6820" y="235871"/>
            <a:ext cx="568433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34473-AD50-5E41-B170-A47105FF2D97}" type="slidenum">
              <a:rPr kumimoji="0" lang="es-MX" sz="1400" b="0" i="1" u="none" strike="noStrike" kern="1200" cap="none" spc="0" normalizeH="0" baseline="0" noProof="0" smtClean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Helvetica LT Std Bold Condensed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MX" sz="1400" b="0" i="1" u="none" strike="noStrike" kern="1200" cap="none" spc="0" normalizeH="0" baseline="0" noProof="0" dirty="0">
              <a:ln>
                <a:noFill/>
              </a:ln>
              <a:solidFill>
                <a:srgbClr val="008C5D"/>
              </a:solidFill>
              <a:effectLst/>
              <a:uLnTx/>
              <a:uFillTx/>
              <a:latin typeface="Helvetica LT Std Bold Condensed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9DCDDCF-89A6-44C0-A81C-F5DAD507183D}"/>
              </a:ext>
            </a:extLst>
          </p:cNvPr>
          <p:cNvSpPr txBox="1"/>
          <p:nvPr/>
        </p:nvSpPr>
        <p:spPr>
          <a:xfrm>
            <a:off x="221226" y="793244"/>
            <a:ext cx="8701548" cy="80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8C5D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electricidad es </a:t>
            </a: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generada en centrales eléctricas, se transporta por líneas de la Red General de Transmisión (RNT) y se distribuye a toda la república a través de las Redes Generales de Distribución (RGD)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manera constante y sin intermitencia. </a:t>
            </a: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líneas de Trasmisión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redes de transporte de energía eléctrica </a:t>
            </a: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interconectan con las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centrales eléctricas, con una configuración mallada, creando una red denominada </a:t>
            </a: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 Eléctrico Nacional (SEN)</a:t>
            </a:r>
            <a:r>
              <a:rPr kumimoji="0" lang="es-MX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MX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8CA808B-76C7-4EB4-850E-7014C7C04232}"/>
              </a:ext>
            </a:extLst>
          </p:cNvPr>
          <p:cNvGrpSpPr/>
          <p:nvPr/>
        </p:nvGrpSpPr>
        <p:grpSpPr>
          <a:xfrm>
            <a:off x="2234381" y="1780635"/>
            <a:ext cx="4970207" cy="3075972"/>
            <a:chOff x="1909916" y="1888942"/>
            <a:chExt cx="4970207" cy="3075972"/>
          </a:xfrm>
        </p:grpSpPr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541CC7C0-42CE-481B-A642-61B1674DD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1"/>
            <a:stretch/>
          </p:blipFill>
          <p:spPr>
            <a:xfrm>
              <a:off x="1909916" y="1888942"/>
              <a:ext cx="4686262" cy="3075972"/>
            </a:xfrm>
            <a:prstGeom prst="rect">
              <a:avLst/>
            </a:prstGeom>
          </p:spPr>
        </p:pic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10081EB-B572-4AA7-82FD-55AEF023B87D}"/>
                </a:ext>
              </a:extLst>
            </p:cNvPr>
            <p:cNvSpPr/>
            <p:nvPr/>
          </p:nvSpPr>
          <p:spPr>
            <a:xfrm>
              <a:off x="5891981" y="1888942"/>
              <a:ext cx="988142" cy="2938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89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45F47FE-149B-274E-8AE1-CE223F196A3E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1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10">
            <a:extLst>
              <a:ext uri="{FF2B5EF4-FFF2-40B4-BE49-F238E27FC236}">
                <a16:creationId xmlns:a16="http://schemas.microsoft.com/office/drawing/2014/main" id="{DA2322A6-D810-469C-B3EC-5833B02255D7}"/>
              </a:ext>
            </a:extLst>
          </p:cNvPr>
          <p:cNvSpPr txBox="1"/>
          <p:nvPr/>
        </p:nvSpPr>
        <p:spPr>
          <a:xfrm>
            <a:off x="413657" y="4576811"/>
            <a:ext cx="834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 defTabSz="457189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reduce la participación de la CFE a partir del año 2018 debido a la alta integración de generación renovable LIE, CIL, también entran en operación ciclos combinados PIE.</a:t>
            </a:r>
          </a:p>
        </p:txBody>
      </p:sp>
      <p:graphicFrame>
        <p:nvGraphicFramePr>
          <p:cNvPr id="11" name="Gráfico 6">
            <a:extLst>
              <a:ext uri="{FF2B5EF4-FFF2-40B4-BE49-F238E27FC236}">
                <a16:creationId xmlns:a16="http://schemas.microsoft.com/office/drawing/2014/main" id="{44A0404F-1070-46D6-B1F9-475D6CEA10DA}"/>
              </a:ext>
            </a:extLst>
          </p:cNvPr>
          <p:cNvGraphicFramePr>
            <a:graphicFrameLocks/>
          </p:cNvGraphicFramePr>
          <p:nvPr/>
        </p:nvGraphicFramePr>
        <p:xfrm>
          <a:off x="1" y="609600"/>
          <a:ext cx="8843375" cy="386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A52FA71A-414C-46D4-857B-55B9C8C3F550}"/>
              </a:ext>
            </a:extLst>
          </p:cNvPr>
          <p:cNvSpPr txBox="1"/>
          <p:nvPr/>
        </p:nvSpPr>
        <p:spPr>
          <a:xfrm>
            <a:off x="3237906" y="2346"/>
            <a:ext cx="48102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189"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b="1" i="1" dirty="0">
                <a:solidFill>
                  <a:srgbClr val="008C5D"/>
                </a:solidFill>
                <a:latin typeface="Helvetica LT Std Condensed Obli" panose="020B0506020202030204" pitchFamily="34" charset="77"/>
              </a:rPr>
              <a:t>Participación en Generación Neta (GWh) en el Sistema Eléctrico Nacional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F27FDB-EB04-4DAB-9723-1A8D4F5BE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F5334473-AD50-5E41-B170-A47105FF2D97}" type="slidenum">
              <a:rPr lang="es-MX"/>
              <a:pPr defTabSz="457189"/>
              <a:t>5</a:t>
            </a:fld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AEB281A-92D4-4204-9D89-B7FBA8DDBC69}"/>
              </a:ext>
            </a:extLst>
          </p:cNvPr>
          <p:cNvSpPr txBox="1"/>
          <p:nvPr/>
        </p:nvSpPr>
        <p:spPr>
          <a:xfrm>
            <a:off x="7674429" y="2751365"/>
            <a:ext cx="407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s-MX" sz="1000" dirty="0">
                <a:solidFill>
                  <a:prstClr val="black"/>
                </a:solidFill>
                <a:latin typeface="Calibri" panose="020F0502020204030204"/>
              </a:rPr>
              <a:t>29%</a:t>
            </a: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21F8B0D0-CE05-4F79-8A36-94FCAEB7D0D9}"/>
              </a:ext>
            </a:extLst>
          </p:cNvPr>
          <p:cNvSpPr/>
          <p:nvPr/>
        </p:nvSpPr>
        <p:spPr>
          <a:xfrm>
            <a:off x="7293935" y="2387011"/>
            <a:ext cx="451884" cy="584791"/>
          </a:xfrm>
          <a:custGeom>
            <a:avLst/>
            <a:gdLst>
              <a:gd name="connsiteX0" fmla="*/ 451884 w 451884"/>
              <a:gd name="connsiteY0" fmla="*/ 584791 h 584791"/>
              <a:gd name="connsiteX1" fmla="*/ 451884 w 451884"/>
              <a:gd name="connsiteY1" fmla="*/ 0 h 584791"/>
              <a:gd name="connsiteX2" fmla="*/ 244549 w 451884"/>
              <a:gd name="connsiteY2" fmla="*/ 308344 h 584791"/>
              <a:gd name="connsiteX3" fmla="*/ 0 w 451884"/>
              <a:gd name="connsiteY3" fmla="*/ 388089 h 584791"/>
              <a:gd name="connsiteX4" fmla="*/ 281763 w 451884"/>
              <a:gd name="connsiteY4" fmla="*/ 536944 h 584791"/>
              <a:gd name="connsiteX5" fmla="*/ 451884 w 451884"/>
              <a:gd name="connsiteY5" fmla="*/ 584791 h 58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884" h="584791">
                <a:moveTo>
                  <a:pt x="451884" y="584791"/>
                </a:moveTo>
                <a:lnTo>
                  <a:pt x="451884" y="0"/>
                </a:lnTo>
                <a:lnTo>
                  <a:pt x="244549" y="308344"/>
                </a:lnTo>
                <a:lnTo>
                  <a:pt x="0" y="388089"/>
                </a:lnTo>
                <a:lnTo>
                  <a:pt x="281763" y="536944"/>
                </a:lnTo>
                <a:lnTo>
                  <a:pt x="451884" y="584791"/>
                </a:lnTo>
                <a:close/>
              </a:path>
            </a:pathLst>
          </a:custGeom>
          <a:solidFill>
            <a:srgbClr val="008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s-MX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3F6E27D-EC61-4774-A727-CB83DDE5F4FC}"/>
              </a:ext>
            </a:extLst>
          </p:cNvPr>
          <p:cNvCxnSpPr>
            <a:cxnSpLocks/>
          </p:cNvCxnSpPr>
          <p:nvPr/>
        </p:nvCxnSpPr>
        <p:spPr>
          <a:xfrm>
            <a:off x="7538485" y="2721935"/>
            <a:ext cx="207335" cy="10632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04904C-ABB7-4BC1-B827-74582953313E}"/>
              </a:ext>
            </a:extLst>
          </p:cNvPr>
          <p:cNvSpPr txBox="1"/>
          <p:nvPr/>
        </p:nvSpPr>
        <p:spPr>
          <a:xfrm>
            <a:off x="7438409" y="2542525"/>
            <a:ext cx="4074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s-MX" sz="1000" dirty="0">
                <a:solidFill>
                  <a:prstClr val="black"/>
                </a:solidFill>
                <a:latin typeface="Calibri" panose="020F0502020204030204"/>
              </a:rPr>
              <a:t>35%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:a16="http://schemas.microsoft.com/office/drawing/2014/main" id="{9EA94AEF-7870-4871-9AF5-90FDA6EDD817}"/>
              </a:ext>
            </a:extLst>
          </p:cNvPr>
          <p:cNvSpPr txBox="1">
            <a:spLocks/>
          </p:cNvSpPr>
          <p:nvPr/>
        </p:nvSpPr>
        <p:spPr>
          <a:xfrm>
            <a:off x="8252397" y="317212"/>
            <a:ext cx="426783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/>
            <a:fld id="{F5334473-AD50-5E41-B170-A47105FF2D97}" type="slidenum">
              <a:rPr lang="es-MX" sz="1200" b="1" i="1" smtClean="0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5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D0BA4F7-6496-4FDC-A568-110686E6C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FB9E1EF-F8A1-4BF9-A07F-D19F2AAAC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531E798A-76F5-4E2A-A5BA-91DF04B9C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7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45F47FE-149B-274E-8AE1-CE223F196A3E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1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áfico 6">
            <a:extLst>
              <a:ext uri="{FF2B5EF4-FFF2-40B4-BE49-F238E27FC236}">
                <a16:creationId xmlns:a16="http://schemas.microsoft.com/office/drawing/2014/main" id="{50686196-C378-416B-B8E4-3267ED404C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2669091"/>
              </p:ext>
            </p:extLst>
          </p:nvPr>
        </p:nvGraphicFramePr>
        <p:xfrm>
          <a:off x="325126" y="831158"/>
          <a:ext cx="8383281" cy="4022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2">
            <a:extLst>
              <a:ext uri="{FF2B5EF4-FFF2-40B4-BE49-F238E27FC236}">
                <a16:creationId xmlns:a16="http://schemas.microsoft.com/office/drawing/2014/main" id="{704421D0-054C-44E2-A5E1-B892DE29A198}"/>
              </a:ext>
            </a:extLst>
          </p:cNvPr>
          <p:cNvSpPr txBox="1"/>
          <p:nvPr/>
        </p:nvSpPr>
        <p:spPr>
          <a:xfrm>
            <a:off x="7079013" y="1180478"/>
            <a:ext cx="1765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defRPr/>
            </a:pPr>
            <a:r>
              <a:rPr lang="es-MX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 137,090 MW</a:t>
            </a:r>
          </a:p>
        </p:txBody>
      </p:sp>
      <p:sp>
        <p:nvSpPr>
          <p:cNvPr id="14" name="Rectángulo 5">
            <a:extLst>
              <a:ext uri="{FF2B5EF4-FFF2-40B4-BE49-F238E27FC236}">
                <a16:creationId xmlns:a16="http://schemas.microsoft.com/office/drawing/2014/main" id="{6203B7B2-EFDA-46FB-817C-CDD23603966D}"/>
              </a:ext>
            </a:extLst>
          </p:cNvPr>
          <p:cNvSpPr/>
          <p:nvPr/>
        </p:nvSpPr>
        <p:spPr>
          <a:xfrm>
            <a:off x="7563674" y="1622613"/>
            <a:ext cx="906529" cy="2376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s-MX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137,090</a:t>
            </a:r>
            <a:r>
              <a:rPr lang="es-MX" sz="1400" b="1" dirty="0">
                <a:solidFill>
                  <a:srgbClr val="FFFF00"/>
                </a:solidFill>
                <a:latin typeface="Calibri" panose="020F0502020204030204"/>
              </a:rPr>
              <a:t> MW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9B163B-288C-426B-8725-FC3919E4B92B}"/>
              </a:ext>
            </a:extLst>
          </p:cNvPr>
          <p:cNvSpPr txBox="1"/>
          <p:nvPr/>
        </p:nvSpPr>
        <p:spPr>
          <a:xfrm>
            <a:off x="2227942" y="33070"/>
            <a:ext cx="5982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>
              <a:defRPr/>
            </a:pPr>
            <a:r>
              <a:rPr lang="es-MX" sz="1600" b="1" i="1" dirty="0">
                <a:solidFill>
                  <a:srgbClr val="008C5D"/>
                </a:solidFill>
                <a:latin typeface="Helvetica LT Std Condensed Obli" panose="020B0506020202030204" pitchFamily="34" charset="77"/>
              </a:rPr>
              <a:t>Capacidad Instalada del Sistema Eléctrico Nacional a 2024 (Sin Reforma)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B6FBFF0-0780-4E07-9EEA-93EB98BD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F5334473-AD50-5E41-B170-A47105FF2D97}" type="slidenum">
              <a:rPr lang="es-MX" b="1">
                <a:solidFill>
                  <a:srgbClr val="008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457189">
                <a:defRPr/>
              </a:pPr>
              <a:t>6</a:t>
            </a:fld>
            <a:endParaRPr lang="es-MX" b="1" dirty="0">
              <a:solidFill>
                <a:srgbClr val="008E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id="{CCAB527B-8C3D-4FA0-A704-1E0E8C4571F3}"/>
              </a:ext>
            </a:extLst>
          </p:cNvPr>
          <p:cNvSpPr txBox="1">
            <a:spLocks/>
          </p:cNvSpPr>
          <p:nvPr/>
        </p:nvSpPr>
        <p:spPr>
          <a:xfrm>
            <a:off x="8252397" y="317212"/>
            <a:ext cx="426783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/>
            <a:fld id="{F5334473-AD50-5E41-B170-A47105FF2D97}" type="slidenum">
              <a:rPr lang="es-MX" sz="1200" b="1" i="1" smtClean="0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6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178AF77-F585-4667-A1EB-DFF03BF15E2C}"/>
              </a:ext>
            </a:extLst>
          </p:cNvPr>
          <p:cNvCxnSpPr>
            <a:cxnSpLocks/>
          </p:cNvCxnSpPr>
          <p:nvPr/>
        </p:nvCxnSpPr>
        <p:spPr>
          <a:xfrm flipV="1">
            <a:off x="1139367" y="3027231"/>
            <a:ext cx="7569040" cy="68848"/>
          </a:xfrm>
          <a:prstGeom prst="line">
            <a:avLst/>
          </a:prstGeom>
          <a:ln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693C6C-0485-4571-89E7-A7148EAB79F5}"/>
              </a:ext>
            </a:extLst>
          </p:cNvPr>
          <p:cNvSpPr txBox="1"/>
          <p:nvPr/>
        </p:nvSpPr>
        <p:spPr>
          <a:xfrm>
            <a:off x="1437700" y="2849917"/>
            <a:ext cx="13590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 máxima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BE69FE2-44F5-46BF-9CCF-D0F227932E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B679CC7-C947-4758-8CC8-A73E1FAD8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B13E9EB5-C319-44D8-9CB9-954D9C6F3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24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45F47FE-149B-274E-8AE1-CE223F196A3E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1590C4D9-A714-4D7F-9AA2-4DBBA03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7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F080285-1390-45AB-80DC-7F2B440E0BE3}"/>
              </a:ext>
            </a:extLst>
          </p:cNvPr>
          <p:cNvSpPr txBox="1">
            <a:spLocks/>
          </p:cNvSpPr>
          <p:nvPr/>
        </p:nvSpPr>
        <p:spPr>
          <a:xfrm>
            <a:off x="1769969" y="15530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Destrucción de la Planeación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5BC147-6C7D-46D3-B811-9B842E0F5E13}"/>
              </a:ext>
            </a:extLst>
          </p:cNvPr>
          <p:cNvSpPr txBox="1"/>
          <p:nvPr/>
        </p:nvSpPr>
        <p:spPr>
          <a:xfrm>
            <a:off x="159657" y="743937"/>
            <a:ext cx="872308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0" i="0" u="none" strike="noStrike" baseline="0" dirty="0">
                <a:latin typeface="Arial" panose="020B0604020202020204" pitchFamily="34" charset="0"/>
              </a:rPr>
              <a:t>El Sistema Eléctrico Nacional a lo largo de los años, </a:t>
            </a:r>
            <a:r>
              <a:rPr lang="es-MX" sz="1400" b="1" i="0" u="none" strike="noStrike" baseline="0" dirty="0">
                <a:latin typeface="Arial" panose="020B0604020202020204" pitchFamily="34" charset="0"/>
              </a:rPr>
              <a:t>creció con base en una planeación precisa, para satisfacer la demanda al menor costo. </a:t>
            </a:r>
          </a:p>
          <a:p>
            <a:pPr algn="just"/>
            <a:endParaRPr lang="es-MX" sz="1400" b="0" i="0" u="none" strike="noStrike" baseline="0" dirty="0">
              <a:latin typeface="Arial" panose="020B0604020202020204" pitchFamily="34" charset="0"/>
            </a:endParaRPr>
          </a:p>
          <a:p>
            <a:pPr algn="just"/>
            <a:r>
              <a:rPr lang="es-MX" sz="1400" b="0" i="0" u="none" strike="noStrike" baseline="0" dirty="0">
                <a:latin typeface="Arial" panose="020B0604020202020204" pitchFamily="34" charset="0"/>
              </a:rPr>
              <a:t>La CRE otorgó permisos de generación por 100 mil MW, pero la demanda pronosticada será de la mitad de eso </a:t>
            </a:r>
            <a:r>
              <a:rPr lang="es-MX" sz="1400" b="0" i="0" u="none" strike="noStrike" baseline="0">
                <a:latin typeface="Arial" panose="020B0604020202020204" pitchFamily="34" charset="0"/>
              </a:rPr>
              <a:t>al 2024 </a:t>
            </a:r>
            <a:r>
              <a:rPr lang="es-MX" sz="1400" b="0" i="0" u="none" strike="noStrike" baseline="0" dirty="0">
                <a:latin typeface="Arial" panose="020B0604020202020204" pitchFamily="34" charset="0"/>
              </a:rPr>
              <a:t>y quedan 36,242 MW adicionales pendientes de aprobación. </a:t>
            </a:r>
          </a:p>
          <a:p>
            <a:pPr algn="just"/>
            <a:endParaRPr lang="es-MX" sz="1400" b="0" i="0" u="none" strike="noStrike" baseline="0" dirty="0">
              <a:latin typeface="Arial" panose="020B0604020202020204" pitchFamily="34" charset="0"/>
            </a:endParaRPr>
          </a:p>
          <a:p>
            <a:pPr algn="just"/>
            <a:r>
              <a:rPr lang="es-MX" sz="1400" b="0" i="0" u="none" strike="noStrike" baseline="0" dirty="0">
                <a:latin typeface="Arial" panose="020B0604020202020204" pitchFamily="34" charset="0"/>
              </a:rPr>
              <a:t>Problemas que afectan al sistema eléctrico: </a:t>
            </a:r>
          </a:p>
          <a:p>
            <a:pPr algn="just"/>
            <a:endParaRPr lang="es-MX" sz="1400" b="0" i="0" u="none" strike="noStrike" baseline="0" dirty="0">
              <a:latin typeface="Arial" panose="020B0604020202020204" pitchFamily="34" charset="0"/>
            </a:endParaRPr>
          </a:p>
          <a:p>
            <a:pPr marL="449263" indent="-268288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400" b="1" i="0" u="none" strike="noStrike" baseline="0" dirty="0">
                <a:latin typeface="Arial" panose="020B0604020202020204" pitchFamily="34" charset="0"/>
              </a:rPr>
              <a:t>No considera la planeación y demanda futuras</a:t>
            </a:r>
            <a:r>
              <a:rPr lang="es-MX" sz="1400" b="0" i="0" u="none" strike="noStrike" baseline="0" dirty="0">
                <a:latin typeface="Arial" panose="020B0604020202020204" pitchFamily="34" charset="0"/>
              </a:rPr>
              <a:t>. Un sistema eléctrico confiable requiere de un 15-20% de capacidad de reserva. </a:t>
            </a:r>
          </a:p>
          <a:p>
            <a:pPr marL="449263" indent="-268288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400" b="0" i="0" u="none" strike="noStrike" baseline="0" dirty="0">
                <a:latin typeface="Arial" panose="020B0604020202020204" pitchFamily="34" charset="0"/>
              </a:rPr>
              <a:t>La mayoría son adiciones de </a:t>
            </a:r>
            <a:r>
              <a:rPr lang="es-MX" sz="1400" b="1" i="0" u="none" strike="noStrike" baseline="0" dirty="0">
                <a:latin typeface="Arial" panose="020B0604020202020204" pitchFamily="34" charset="0"/>
              </a:rPr>
              <a:t>generación intermitente variable</a:t>
            </a:r>
            <a:r>
              <a:rPr lang="es-MX" sz="1400" b="0" i="0" u="none" strike="noStrike" baseline="0" dirty="0">
                <a:latin typeface="Arial" panose="020B0604020202020204" pitchFamily="34" charset="0"/>
              </a:rPr>
              <a:t>, que debe complementarse con generación firme despachable. </a:t>
            </a:r>
          </a:p>
          <a:p>
            <a:pPr marL="449263" indent="-268288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400" b="0" i="0" u="none" strike="noStrike" baseline="0" dirty="0">
                <a:latin typeface="Arial" panose="020B0604020202020204" pitchFamily="34" charset="0"/>
              </a:rPr>
              <a:t>La nueva capacidad </a:t>
            </a:r>
            <a:r>
              <a:rPr lang="es-MX" sz="1400" b="1" i="0" u="none" strike="noStrike" baseline="0" dirty="0">
                <a:latin typeface="Arial" panose="020B0604020202020204" pitchFamily="34" charset="0"/>
              </a:rPr>
              <a:t>no corresponde con la demanda regional </a:t>
            </a:r>
            <a:r>
              <a:rPr lang="es-MX" sz="1400" b="0" i="0" u="none" strike="noStrike" baseline="0" dirty="0">
                <a:latin typeface="Arial" panose="020B0604020202020204" pitchFamily="34" charset="0"/>
              </a:rPr>
              <a:t>y no siempre se puede trasladar a otras zonas, desestabilizando la red eléctrica. El exceso de oferta satura la red, requiriendo capacidad adicional de transmisión y refuerzo de líneas. </a:t>
            </a:r>
          </a:p>
          <a:p>
            <a:pPr marL="449263" indent="-268288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400" b="0" i="0" u="none" strike="noStrike" baseline="0" dirty="0">
                <a:latin typeface="Arial" panose="020B0604020202020204" pitchFamily="34" charset="0"/>
              </a:rPr>
              <a:t>El exceso de capacidad, los refuerzos necesarios a la red y la necesidad de generación firme despachable para </a:t>
            </a:r>
            <a:r>
              <a:rPr lang="es-MX" sz="1400" b="1" i="0" u="none" strike="noStrike" baseline="0" dirty="0">
                <a:latin typeface="Arial" panose="020B0604020202020204" pitchFamily="34" charset="0"/>
              </a:rPr>
              <a:t>integrar a las energías intermitentes conllevan altos costos para todos los mexicanos</a:t>
            </a:r>
            <a:r>
              <a:rPr lang="es-MX" sz="1400" b="0" i="0" u="none" strike="noStrike" baseline="0" dirty="0">
                <a:latin typeface="Arial" panose="020B0604020202020204" pitchFamily="34" charset="0"/>
              </a:rPr>
              <a:t>. </a:t>
            </a:r>
          </a:p>
          <a:p>
            <a:pPr marL="449263" indent="-268288" algn="just">
              <a:buClr>
                <a:srgbClr val="008C5D"/>
              </a:buClr>
              <a:buFont typeface="Arial" panose="020B0604020202020204" pitchFamily="34" charset="0"/>
              <a:buChar char="•"/>
            </a:pPr>
            <a:r>
              <a:rPr lang="es-MX" sz="1400" b="0" i="0" u="none" strike="noStrike" baseline="0" dirty="0">
                <a:latin typeface="Arial" panose="020B0604020202020204" pitchFamily="34" charset="0"/>
              </a:rPr>
              <a:t>Se pone </a:t>
            </a:r>
            <a:r>
              <a:rPr lang="es-MX" sz="1400" b="1" i="0" u="none" strike="noStrike" baseline="0" dirty="0">
                <a:latin typeface="Arial" panose="020B0604020202020204" pitchFamily="34" charset="0"/>
              </a:rPr>
              <a:t>en riesgo la seguridad y confiabilidad del sistema eléctrico</a:t>
            </a:r>
            <a:r>
              <a:rPr lang="es-MX" sz="1400" b="0" i="0" u="none" strike="noStrike" baseline="0" dirty="0">
                <a:latin typeface="Arial" panose="020B0604020202020204" pitchFamily="34" charset="0"/>
              </a:rPr>
              <a:t>, los cuales deben ser prioritarios sobre el derecho de interconexión.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4BB3DB8-C282-467A-94AB-E8DD0AD16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7B64E74-5AC5-4330-B3A5-929CA0AE3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AC1BE591-E679-46D4-8455-E564114D4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45F47FE-149B-274E-8AE1-CE223F196A3E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7C92720-E0D6-4F3C-94B6-3986700DFC3B}"/>
              </a:ext>
            </a:extLst>
          </p:cNvPr>
          <p:cNvSpPr txBox="1">
            <a:spLocks/>
          </p:cNvSpPr>
          <p:nvPr/>
        </p:nvSpPr>
        <p:spPr>
          <a:xfrm>
            <a:off x="1769969" y="15530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Riesgos en el Sistema Eléctrico Nacional</a:t>
            </a:r>
          </a:p>
        </p:txBody>
      </p: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1590C4D9-A714-4D7F-9AA2-4DBBA03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8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3852D2-0B7A-440F-A92E-CA014B2461E9}"/>
              </a:ext>
            </a:extLst>
          </p:cNvPr>
          <p:cNvSpPr txBox="1"/>
          <p:nvPr/>
        </p:nvSpPr>
        <p:spPr>
          <a:xfrm>
            <a:off x="615043" y="1277559"/>
            <a:ext cx="77748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La reforma de 2013 </a:t>
            </a:r>
            <a:r>
              <a:rPr lang="es-MX" sz="18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también</a:t>
            </a: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 ha provocado riesgos en el Sistema Eléctrico Nacional:</a:t>
            </a:r>
          </a:p>
          <a:p>
            <a:pPr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endParaRPr lang="es-MX" sz="1800" b="1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marL="1257300" indent="-273050" algn="just" defTabSz="457189">
              <a:buClr>
                <a:srgbClr val="008C5D"/>
              </a:buClr>
              <a:buFont typeface="Arial" panose="020B0604020202020204" pitchFamily="34" charset="0"/>
              <a:buChar char="•"/>
              <a:tabLst>
                <a:tab pos="457189" algn="l"/>
              </a:tabLst>
              <a:defRPr/>
            </a:pP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Disturbio 28 de diciembre de 2020</a:t>
            </a:r>
            <a:endParaRPr lang="es-MX" sz="1800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marL="1257300" indent="-273050"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endParaRPr lang="es-MX" sz="1800" b="1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marL="1257300" indent="-273050" algn="just" defTabSz="457189">
              <a:buClr>
                <a:srgbClr val="008C5D"/>
              </a:buClr>
              <a:buFont typeface="Arial" panose="020B0604020202020204" pitchFamily="34" charset="0"/>
              <a:buChar char="•"/>
              <a:tabLst>
                <a:tab pos="457189" algn="l"/>
              </a:tabLst>
              <a:defRPr/>
            </a:pPr>
            <a:r>
              <a:rPr lang="es-MX" sz="18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  <a:cs typeface="Arial"/>
              </a:rPr>
              <a:t>Disturbio 15 de febrero de 2021</a:t>
            </a:r>
            <a:endParaRPr lang="es-MX" sz="1800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marL="355600" indent="-87313"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endParaRPr lang="es-MX" sz="1800" b="1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  <a:p>
            <a:pPr algn="just" defTabSz="457189">
              <a:buClr>
                <a:srgbClr val="008C5D"/>
              </a:buClr>
              <a:tabLst>
                <a:tab pos="457189" algn="l"/>
              </a:tabLst>
              <a:defRPr/>
            </a:pPr>
            <a:endParaRPr lang="es-MX" b="1" dirty="0">
              <a:solidFill>
                <a:prstClr val="black"/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5" name="Gráfico 4" descr="Advertencia contorno">
            <a:extLst>
              <a:ext uri="{FF2B5EF4-FFF2-40B4-BE49-F238E27FC236}">
                <a16:creationId xmlns:a16="http://schemas.microsoft.com/office/drawing/2014/main" id="{1D55576A-2E79-47F6-961D-B24A7300F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9250" y="2736850"/>
            <a:ext cx="1314450" cy="13144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AA61F44-535E-4BDB-9F3C-502AB485D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FD9357C-544E-423F-8CDB-609F20C59B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3A51C665-3941-494C-8C55-9E3496B10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45F47FE-149B-274E-8AE1-CE223F196A3E}"/>
              </a:ext>
            </a:extLst>
          </p:cNvPr>
          <p:cNvCxnSpPr>
            <a:cxnSpLocks/>
          </p:cNvCxnSpPr>
          <p:nvPr/>
        </p:nvCxnSpPr>
        <p:spPr>
          <a:xfrm flipH="1">
            <a:off x="8252397" y="116120"/>
            <a:ext cx="66846" cy="418783"/>
          </a:xfrm>
          <a:prstGeom prst="line">
            <a:avLst/>
          </a:prstGeom>
          <a:ln w="25400">
            <a:solidFill>
              <a:srgbClr val="008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7C92720-E0D6-4F3C-94B6-3986700DFC3B}"/>
              </a:ext>
            </a:extLst>
          </p:cNvPr>
          <p:cNvSpPr txBox="1">
            <a:spLocks/>
          </p:cNvSpPr>
          <p:nvPr/>
        </p:nvSpPr>
        <p:spPr>
          <a:xfrm>
            <a:off x="1769969" y="155300"/>
            <a:ext cx="6402579" cy="516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008C5D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Disturbio del 28 de diciembre de 2020</a:t>
            </a:r>
          </a:p>
        </p:txBody>
      </p:sp>
      <p:sp>
        <p:nvSpPr>
          <p:cNvPr id="11" name="Marcador de número de diapositiva 1">
            <a:extLst>
              <a:ext uri="{FF2B5EF4-FFF2-40B4-BE49-F238E27FC236}">
                <a16:creationId xmlns:a16="http://schemas.microsoft.com/office/drawing/2014/main" id="{1590C4D9-A714-4D7F-9AA2-4DBBA03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2397" y="317212"/>
            <a:ext cx="426783" cy="276999"/>
          </a:xfrm>
          <a:noFill/>
        </p:spPr>
        <p:txBody>
          <a:bodyPr wrap="square" rtlCol="0">
            <a:spAutoFit/>
          </a:bodyPr>
          <a:lstStyle/>
          <a:p>
            <a:pPr algn="l" defTabSz="457189"/>
            <a:fld id="{F5334473-AD50-5E41-B170-A47105FF2D97}" type="slidenum">
              <a:rPr lang="es-MX" sz="1200" b="1" i="1">
                <a:solidFill>
                  <a:srgbClr val="008C5D"/>
                </a:solidFill>
                <a:latin typeface="Helvetica LT Std Condensed Obli" panose="020B0506020202030204" pitchFamily="34" charset="77"/>
              </a:rPr>
              <a:pPr algn="l" defTabSz="457189"/>
              <a:t>9</a:t>
            </a:fld>
            <a:endParaRPr lang="es-MX" sz="1200" b="1" i="1" dirty="0">
              <a:solidFill>
                <a:srgbClr val="008C5D"/>
              </a:solidFill>
              <a:latin typeface="Helvetica LT Std Condensed Obli" panose="020B0506020202030204" pitchFamily="34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3852D2-0B7A-440F-A92E-CA014B2461E9}"/>
              </a:ext>
            </a:extLst>
          </p:cNvPr>
          <p:cNvSpPr txBox="1"/>
          <p:nvPr/>
        </p:nvSpPr>
        <p:spPr>
          <a:xfrm>
            <a:off x="213323" y="932883"/>
            <a:ext cx="865127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3" algn="just" defTabSz="914400" rtl="0" eaLnBrk="1" latinLnBrk="0" hangingPunct="1">
              <a:tabLst>
                <a:tab pos="3136900" algn="l"/>
              </a:tabLst>
            </a:pPr>
            <a:r>
              <a:rPr lang="es-MX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formó un </a:t>
            </a:r>
            <a:r>
              <a:rPr lang="es-MX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s-MX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anel de expertos externos a las CFE para revisar el disturbio del 28 de diciembre de 2020, </a:t>
            </a:r>
            <a:r>
              <a:rPr lang="es-MX" sz="16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cuyo informe:</a:t>
            </a:r>
          </a:p>
          <a:p>
            <a:pPr marL="87313" algn="just" defTabSz="914400" rtl="0" eaLnBrk="1" latinLnBrk="0" hangingPunct="1">
              <a:tabLst>
                <a:tab pos="3136900" algn="l"/>
              </a:tabLst>
            </a:pPr>
            <a:endParaRPr lang="es-MX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3063" indent="-285750" algn="just" defTabSz="914400" rtl="0" eaLnBrk="1" latinLnBrk="0" hangingPunct="1">
              <a:buFont typeface="Arial" panose="020B0604020202020204" pitchFamily="34" charset="0"/>
              <a:buChar char="•"/>
              <a:tabLst>
                <a:tab pos="3136900" algn="l"/>
              </a:tabLst>
            </a:pPr>
            <a:r>
              <a:rPr lang="es-MX" sz="16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hizo referencia al concepto de </a:t>
            </a:r>
            <a:r>
              <a:rPr lang="es-MX" b="1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balcanización,</a:t>
            </a:r>
            <a:r>
              <a:rPr lang="es-MX" sz="1600" b="1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 </a:t>
            </a:r>
            <a:r>
              <a:rPr lang="es-MX" sz="1600" b="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como l</a:t>
            </a: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a </a:t>
            </a:r>
            <a:r>
              <a:rPr lang="es-MX" sz="1600" b="1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acción reiterada de seccionar líneas de transmisión para insertar centrales de generación a base de recursos intermitentes</a:t>
            </a: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, considerando que las líneas de trasmisión están diseñadas para transportar grandes bloques de potencia entre regiones.</a:t>
            </a:r>
          </a:p>
          <a:p>
            <a:pPr marL="373063" indent="-285750" algn="just" defTabSz="914400" rtl="0" eaLnBrk="1" latinLnBrk="0" hangingPunct="1">
              <a:buFont typeface="Arial" panose="020B0604020202020204" pitchFamily="34" charset="0"/>
              <a:buChar char="•"/>
              <a:tabLst>
                <a:tab pos="3136900" algn="l"/>
              </a:tabLst>
            </a:pPr>
            <a:endParaRPr lang="es-MX" sz="1100" kern="1200" dirty="0">
              <a:solidFill>
                <a:schemeClr val="tx1"/>
              </a:solidFill>
              <a:latin typeface="Helvetica LT Std Bold Condensed"/>
              <a:ea typeface="+mn-ea"/>
              <a:cs typeface="+mn-cs"/>
            </a:endParaRPr>
          </a:p>
          <a:p>
            <a:pPr marL="373063" indent="-285750" algn="just" defTabSz="914400" rtl="0" eaLnBrk="1" latinLnBrk="0" hangingPunct="1">
              <a:buFont typeface="Arial" panose="020B0604020202020204" pitchFamily="34" charset="0"/>
              <a:buChar char="•"/>
              <a:tabLst>
                <a:tab pos="3136900" algn="l"/>
              </a:tabLst>
            </a:pP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El </a:t>
            </a:r>
            <a:r>
              <a:rPr lang="es-MX" sz="1600" b="1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impacto de la balcanización sobre la confiabilidad de la Red Nacional de Transmisión </a:t>
            </a: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(RNT), </a:t>
            </a:r>
            <a:r>
              <a:rPr lang="es-MX" sz="1600" b="1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se presenta ante la ausencia de apoyo por parte de las centrales intermitentes bajo disturbios</a:t>
            </a: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, así como en casos de falta de recursos de reservas en generación con capacidad de absorber la intermitencia de la nueva central.</a:t>
            </a:r>
          </a:p>
          <a:p>
            <a:pPr marL="373063" indent="-285750" algn="just" defTabSz="914400" rtl="0" eaLnBrk="1" latinLnBrk="0" hangingPunct="1">
              <a:buFont typeface="Arial" panose="020B0604020202020204" pitchFamily="34" charset="0"/>
              <a:buChar char="•"/>
              <a:tabLst>
                <a:tab pos="3136900" algn="l"/>
              </a:tabLst>
            </a:pPr>
            <a:endParaRPr lang="es-MX" sz="1100" dirty="0">
              <a:latin typeface="Helvetica LT Std Bold Condensed"/>
            </a:endParaRPr>
          </a:p>
          <a:p>
            <a:pPr marL="373063" indent="-285750" algn="just" defTabSz="914400" rtl="0" eaLnBrk="1" latinLnBrk="0" hangingPunct="1">
              <a:buFont typeface="Arial" panose="020B0604020202020204" pitchFamily="34" charset="0"/>
              <a:buChar char="•"/>
              <a:tabLst>
                <a:tab pos="3136900" algn="l"/>
              </a:tabLst>
            </a:pP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De acuerdo al número elevado de centrales conectadas mediante la apertura de líneas de transmisión en la RNT, </a:t>
            </a:r>
            <a:r>
              <a:rPr lang="es-MX" sz="1600" b="1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el grupo de expertos calificó a la balcanización como contribución al escenario que produjo el disturbio del 28 de diciembre </a:t>
            </a:r>
            <a:r>
              <a:rPr lang="es-MX" sz="1600" kern="1200" dirty="0">
                <a:solidFill>
                  <a:schemeClr val="tx1"/>
                </a:solidFill>
                <a:latin typeface="Helvetica LT Std Bold Condensed"/>
                <a:ea typeface="+mn-ea"/>
                <a:cs typeface="+mn-cs"/>
              </a:rPr>
              <a:t>y ha recomendado no continuar con la balcanización de la RNT.</a:t>
            </a:r>
          </a:p>
          <a:p>
            <a:pPr algn="just"/>
            <a:endParaRPr lang="es-MX" sz="1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B320AB-3B60-4723-8ACF-819ADDC67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65" b="62196"/>
          <a:stretch/>
        </p:blipFill>
        <p:spPr>
          <a:xfrm>
            <a:off x="4418" y="0"/>
            <a:ext cx="2322325" cy="7567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918CB02-FCE6-46F8-8650-39DAE46FB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4278" r="35377" b="9820"/>
          <a:stretch/>
        </p:blipFill>
        <p:spPr>
          <a:xfrm>
            <a:off x="0" y="0"/>
            <a:ext cx="2414543" cy="756753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6ACB7A16-976C-477D-97EC-661A06CBF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4" y="295445"/>
            <a:ext cx="682082" cy="52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137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6444</TotalTime>
  <Words>1715</Words>
  <Application>Microsoft Office PowerPoint</Application>
  <PresentationFormat>Presentación en pantalla (16:9)</PresentationFormat>
  <Paragraphs>242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32" baseType="lpstr">
      <vt:lpstr>Arial</vt:lpstr>
      <vt:lpstr>Arial Rounded MT Bold</vt:lpstr>
      <vt:lpstr>Bahnschrift SemiBold</vt:lpstr>
      <vt:lpstr>Bahnschrift SemiBold SemiConden</vt:lpstr>
      <vt:lpstr>Calibri</vt:lpstr>
      <vt:lpstr>Calibri Light</vt:lpstr>
      <vt:lpstr>Helvetica LT Std Bold Condensed</vt:lpstr>
      <vt:lpstr>Helvetica LT Std Condensed Obli</vt:lpstr>
      <vt:lpstr>Monserrat</vt:lpstr>
      <vt:lpstr>Times New Roman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Fortaleza del Sistema Eléctrico Nacional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Balcanización de la red eléctrica</vt:lpstr>
      <vt:lpstr>Presentación de PowerPoint</vt:lpstr>
      <vt:lpstr>Presentación de PowerPoint</vt:lpstr>
      <vt:lpstr>Presentación de PowerPoint</vt:lpstr>
      <vt:lpstr>Índice de Duración Promedio de Interrupciones en el Sistema (SAIDI) sin eventos</vt:lpstr>
      <vt:lpstr>Presentación de PowerPoint</vt:lpstr>
      <vt:lpstr>Presentación de PowerPoint</vt:lpstr>
      <vt:lpstr>Presentación de PowerPoint</vt:lpstr>
      <vt:lpstr>Plan Estratégico</vt:lpstr>
      <vt:lpstr>Plan Estratégico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Camacho Bonilla</dc:creator>
  <cp:lastModifiedBy>LIZBETH JAUREGUI OCHOA</cp:lastModifiedBy>
  <cp:revision>87</cp:revision>
  <cp:lastPrinted>2022-01-26T15:26:55Z</cp:lastPrinted>
  <dcterms:created xsi:type="dcterms:W3CDTF">2020-04-16T18:38:20Z</dcterms:created>
  <dcterms:modified xsi:type="dcterms:W3CDTF">2022-01-26T15:28:26Z</dcterms:modified>
</cp:coreProperties>
</file>